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141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147C78-FEE4-4FCF-937B-CB45B783522D}" type="datetimeFigureOut">
              <a:rPr lang="en-US" smtClean="0"/>
              <a:t>16/09/2014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C79020D-E09B-4165-9510-FA93E73A1E3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147C78-FEE4-4FCF-937B-CB45B783522D}" type="datetimeFigureOut">
              <a:rPr lang="en-US" smtClean="0"/>
              <a:t>16/09/2014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C79020D-E09B-4165-9510-FA93E73A1E3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147C78-FEE4-4FCF-937B-CB45B783522D}" type="datetimeFigureOut">
              <a:rPr lang="en-US" smtClean="0"/>
              <a:t>16/09/2014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C79020D-E09B-4165-9510-FA93E73A1E3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147C78-FEE4-4FCF-937B-CB45B783522D}" type="datetimeFigureOut">
              <a:rPr lang="en-US" smtClean="0"/>
              <a:t>16/09/2014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C79020D-E09B-4165-9510-FA93E73A1E3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147C78-FEE4-4FCF-937B-CB45B783522D}" type="datetimeFigureOut">
              <a:rPr lang="en-US" smtClean="0"/>
              <a:t>16/09/2014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C79020D-E09B-4165-9510-FA93E73A1E3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147C78-FEE4-4FCF-937B-CB45B783522D}" type="datetimeFigureOut">
              <a:rPr lang="en-US" smtClean="0"/>
              <a:t>16/09/2014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C79020D-E09B-4165-9510-FA93E73A1E3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147C78-FEE4-4FCF-937B-CB45B783522D}" type="datetimeFigureOut">
              <a:rPr lang="en-US" smtClean="0"/>
              <a:t>16/09/2014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C79020D-E09B-4165-9510-FA93E73A1E3F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147C78-FEE4-4FCF-937B-CB45B783522D}" type="datetimeFigureOut">
              <a:rPr lang="en-US" smtClean="0"/>
              <a:t>16/09/2014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C79020D-E09B-4165-9510-FA93E73A1E3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147C78-FEE4-4FCF-937B-CB45B783522D}" type="datetimeFigureOut">
              <a:rPr lang="en-US" smtClean="0"/>
              <a:t>16/09/2014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C79020D-E09B-4165-9510-FA93E73A1E3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147C78-FEE4-4FCF-937B-CB45B783522D}" type="datetimeFigureOut">
              <a:rPr lang="en-US" smtClean="0"/>
              <a:t>16/09/2014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C79020D-E09B-4165-9510-FA93E73A1E3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147C78-FEE4-4FCF-937B-CB45B783522D}" type="datetimeFigureOut">
              <a:rPr lang="en-US" smtClean="0"/>
              <a:t>16/09/2014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C79020D-E09B-4165-9510-FA93E73A1E3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31147C78-FEE4-4FCF-937B-CB45B783522D}" type="datetimeFigureOut">
              <a:rPr lang="en-US" smtClean="0"/>
              <a:t>16/09/2014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6C79020D-E09B-4165-9510-FA93E73A1E3F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H:\Botany\B. Sc. II\Anatomy\Digital Photo\Anatomy\Bignonia stem t.s. entir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52400"/>
            <a:ext cx="8737600" cy="6553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Botany\B. Sc. II\Anatomy\Digital Photo\Anatomy\Bignonia stem t.s. detai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7203387">
            <a:off x="1761794" y="1146173"/>
            <a:ext cx="6218489" cy="46638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Bignonia 1.jpg"/>
          <p:cNvPicPr>
            <a:picLocks noChangeAspect="1" noChangeArrowheads="1"/>
          </p:cNvPicPr>
          <p:nvPr/>
        </p:nvPicPr>
        <p:blipFill>
          <a:blip r:embed="rId2"/>
          <a:srcRect l="7961" t="589"/>
          <a:stretch>
            <a:fillRect/>
          </a:stretch>
        </p:blipFill>
        <p:spPr bwMode="auto">
          <a:xfrm rot="4934106">
            <a:off x="989943" y="1004953"/>
            <a:ext cx="6260384" cy="484809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Admin\Desktop\Anomalous growth\images (2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4304311">
            <a:off x="1300247" y="1555839"/>
            <a:ext cx="5450567" cy="39079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:\Botany\B. Sc. II\Anatomy\Digital Photo\Anatomy\Dracaena stem entir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H:\Botany\B. Sc. II\Anatomy\Digital Photo\Anatomy\Dracaena stem detai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2" descr="data:image/jpeg;base64,/9j/4AAQSkZJRgABAQAAAQABAAD/2wCEAAkGBxQTEhUUExMWFhUXGSIZGRgYFh8eIBsfIB4ZHxggIB8gHSghIB4nIBsbITEiJSkrLi8wHB8zODMtNyktLiwBCgoKDg0OGxAQGywkICQzLDI3MjQ0LCw0Miw0LywvLCw0LCwvLTcsLDIsLDQsMC8uMCwvLCwsNC8tLi8sLCwsL//AABEIALABBgMBIgACEQEDEQH/xAAbAAACAwEBAQAAAAAAAAAAAAAEBQIDBgABB//EADQQAAICAQMEAQQBBAIBAwUAAAECAxESBBMhAAUiMUEGIzJRQhQzUmFxgSRDYnIHFZGhsf/EABgBAAMBAQAAAAAAAAAAAAAAAAABAgME/8QALhEAAQMCBAQGAgIDAAAAAAAAAQACESHwAxIxQSJRYbFxgZGhwdHh8QQyEyNS/9oADAMBAAIRAxEAPwDRaPVgSyb7NGo8ZzJLijAqGikRMqQMA3mvtg3+PQjho5JjHizQ+YUyyPmAWZRIXOILoCBIAwYPX8OW/YZakbBlKJd4MWNmR/AfxU5q6shNcIwrMgLlkDq67TiExHdV/FEhmzaKZGQEhCUplx4KlvGvLs4QFy8TjRE9snEf2zm+3WGMwGSRN4klljYSAuivGxPFH+ZszvqYTQqoRZpQ4VWp2kCqSVK5KLvxLWeGu1PQz6Yt/ezH42dRDGeHwMu5iKzAiCkil4JujxPvuoRN2R8QoQBFeMYybMcjpWbAMA0hIIssFPHjl0AUHXxRLc5S1aVTtZPuruIiOwbDbWsUeRsZEMik24DIfmh0T3O5HCmUU6iPIHFo2zj22MWJVpDZVkYgEQkqPa9CtiIjGZXeiFeIwyhn22jQOoBLZFGUOnkpAFhb5a92LLKkksiq7IMmDOiiuByBWIkIYuQCm7VMHPScI9VQmaxKgtDVCOTFAzf23tTIAWV9sG1dgwjbJMTjIPVdGdokL7ZDkvW+bJVjuNUbkKPVJIpjqhYF+j0sl7g8xkZEl+4yDBDFYYM6sEJY/dREbNDVUp+eYxdykU4CQXGhT8MHKlgKMZYYyMTHUv4HEtRHRq081JkkXqjdXo0hdUABzbcO4zkRhSjS0xSihVRaswoljR56A148jKQXVACaADuqGMMLDgMSjM4ZVUrSmyr3153PVkyF/FXEJpnxIEgnbEOLAvwZAAfI5Af7lBDG6BYZ1M0rDGSMFwihMIW8WDDhjIiM1gFwMgvQ51AZTaKqepleNWJ8TGru7WGJ9rFlktDLI8rkD/l6obWUkzhqwRVgIWWUukatIrGRsTblJTKGsGoCARRIj2ZA5IQLG0jqRGoFCGMEKMXF7ORZGBS1pjxxRM5WGQlt3xLMVDVIY1CS5UxBZa31ugQWkC80A8QQKoZEwqdG5yoqhUuWoIGUrFg0xVRb8xBBRJ8n/l893gtI55jbB6w22LeEemeaNQkigP4HFD5H+Jo2PdDpwLaRRiI1jQl3OSgjd8qyZSx06Bq5F8WT14JHIdGLO+YBIZgczEioRwCoLMpViaskcYm0OIyEjwmIUIXYO+2y1EjLuZ7jKzqQs63hFUcaq7AE2COb9hy6nLJSyGR1LAJM7mJZOFKknJ3TCSbErkQzLaqoLMtWSVihotkpZoiQXCyGT9cshUlQy/iylmB5HS/vCuUm88cpPJgzcs8cETtZHmhQSIMaBKMRZBrQCXewqkHACqrnYvIzBz4m1AUV9zGrAGP9skkH0R8fM4oiPtqad3WEBQY2pgoX4csCubNWOIYsWJFgr+rVXj44kmIjTE5MseKUeOLcUR8gGvfRxiJ1Ly7dGKvIyYVDFhl65NSNqDi1BsSLodbYpDWgfX481yYOKX4hGyo7hqATqFzair7YWkYDBQEA4oqztbLywxJ4AvtFpWtWLeDOh/P5RlKoilSwgb7FWpb8rBysVxghWRFxMjg1YLRL9p1dA/j+KRyNfC5A0StNVpIiC7qFjkOMeLEBnNrPKSqjIIBKEkxtqX/nrnyiJldkpjqCJNRmwKxqGIcGz4qWYrTVn9vlCpx8eDzXveQ6mUICp4UrHJYeiVCLIAWRmChT4WpkrIeyDPO84VWoArHGBLmlu3GD+wrh8CEVQJLrL8q7uVz6h/TWxxBxZQGaLmsLWiQJCCVoK3G4W6ACXQUEQEcO7ls0Vg6xgDASgFiytiAFQtZagqggfzPHAB0pNuPC7aBSsjsrswUw/wASkK5FUP5EMxXkt0z7ZnkEZgl3tRsWyIt/SkKyhSWPDWVQhABye70EjYwo8qzbB22KSPiAGBYMDaFizgk2axI59m5EapS0JRrIyY3kBVYznApsgsFP3GUniEPJmrMEOKBmsYivdJEzNRCqwAdUVecSS3k0poIGDKcRkRGWs8dc+uDERjwCKIqV8sRlSqUKrKHZ2jUh2ojLjii8+mtKojaQIuMgsMQMGVr59+QJAJc/lkSQLADdIBlGiA7owRtiBlDM4JA4sKUVFYhB5SEquIPABa/Z6umGE0QF3EOAzFS+QZfwI54IOQs+hxXkJpcZdQznFkcPwylhsLjFISKWg1ORISxKtQHVUovhFABFD9NZBkJVI2Jj8rtsXuwCAb6swAALKz1KD1QfhcmLN4hlU1mW8Q5YWyoxVvEIvgFoAsetKZ9kBcXKQwmQlmBKgDFByPyYKWYtdF/Z+MvPMzTKZIguIWTyAUbYyEYZmIVB4ikPJy9c2CE1N1bBbNktnG5AUSTswK1GBGQ2RBsuo+R1Ra2BVUQTAUkleHeykBbdGSqoWIO8SOwZ2/uKilqREFHk4kjE+fXLSLaquRIHGVvZHLE5E5cAR1RDCsRYOklcwpLZALnUYrI1KjZgMWNrwmUplINFFAtiCH3ZdM4/JsRxynDBiBw4VQET8W5JYgCyBY6h1CZ1QRMItIFEh3lZ2xACqxwXgEkFiLYk1zycbNXXXdLtdq3WQgSQITycpGcLjShQEjFG8mNkmyffx3SbhyJnv8KOLYe6gHJlZgz5lxDCxyRlKCykiAU6Hkbguwq8eIbpVpu3M0iJhCHUkgYxkRuynIlNwnGVQyyBSik0w5HWl7TpCzHMSnAClpVKsGYmyG8gQwKkjlb9m+qPqPSrUcVJGMxCsxl8UOJaMFBRYq1YxkjlhR56mh4b+FsHOu76IbsOiDFNsFERrKsH8SAYyjlJMSwMf5gUOeD7PaxJI5JZAHCGRjtt5K3iu4oDfaxZbdZLWnLK1gnons6bYiW4Y2cK7Jg2RI8XjUsR5KSGF8i/x5vqGuTDUOI1xaXFiUOBJMilSRj+WIlAJ4JLA/6pzczoFf2sw/LMofQ6B1Qxo84XTq0IZQHZicOWBJ5CKn40bLihddH6/RsXiU/i5oxxWqhQCGJBGDrm0ZxdRxkCWFDqrQ3DcTLhbZRgxgOqqxDkHKmCrtDcAGIYXx0z0Hc2MOcw2cPzsMVUYq/ugeB7NAVl1m8f87eqqXZpv4WYESzNCxETfbG2jxPKmW4WRo+UxMnlQtcdoAkiqC1mtRYySqnKKolmlwBCRodvHbdXKyIUKs2X4K3DAnSdxKTRSJGoYyXuK0RdV55SVEJ8gbFWOCWF0ekMK8tuI5bESbYVDYG66KULFpXjkTUqCCAbSwwrokFaNFKqyaXHedRKojbBfIRXsrki4qVxtmXhVxHPByI6G0uoMvhM6tGrKRcrMjoTCdwIY1DISJqbhg7FbpQem8OjO0EjdeeHeCQllYrgOFI8gi0LI8gKA5BF1ETDCFniQMy5/kquEMTzBA44Qu8ag22JZv8AIjp5RIBSD5mFLt+rEaq0ig5MZ5d5QJAu2yqc3cq5OO3Xj7ar+bO56cLuOVzlSbKMUjEy3A65hFSsnEK3kxFJzVghTyEuVx20S+LZ9tY5AjB1GUakI1Yv402YP5AExa1mmLqLaMhnRTfmIVKJiAQMzE5LDL2hXI3Q6C7ML9PRMS0VVL9vKD7PMETHFo5GYsU28LOWCNuosnCvZysA1dC6JXdBgzDBnDCGNc86DkhTkJBLgWHNLtEnxJ6v0pkxGEhZ5aVXVSznEqjSZBAMkLTuFceQIGR5HUu1RCJ1kSIuGijVMcf7TPqts0igZsMV4/bMRwSEYmSaoqBBRfetLlKseMjqoUMpMZFsZVUlJQEDeS0Uv+QPKr0lnkmKuEyG1HahqNmTPb4FnEKZMQ5P5OQoABZ13ORSm8RE8qR7gLrbITW2+DvagszEBeOK99L+xYDcRPBHlxUImIwMUKRsVHzuRheT7Zeea61wgKPNVhiuIaWjklH0xGokhmW10+lRqdqJdqczN/pSWP7oC7BNdOYdOWE9NHKZ/wCBsmMZt6CEIUyWUq5/Exg+RkOI696WEBlQeCEBRwlAI1+JytAHBBHJ6Li0bpLFAYwyRo8dR8hkcI4yDHFmZoJI6GONEj2K0/kul0xCy/ijU0lLpigLhVXPyUptbtlQ74NChQRlgwNFiHaMgJyLZ/l9jAqGdmYbbkYozpbKQYgMY1TF2ONo5NgKwU8zhMsnBjUSBrNEyhgeAxOeKTMTkwuqYEmpnRoBthPIyBTzwvkY46ouEIVZNQCwYBmZx74xcHc11iN0RotPtRZRuiqImClYy0IpArfhIxUezuH5aRqIagJqA1lWOTKrBomlJQBTJFy0kbAs+4OCqCloKccunErnYUNau7MzjMCTAK8goMqo14jKwLKv756G0MCpI0kpbbhDO1LIlFc5CSuLEnblYhGIqlHwrdINBknZBcRotLoYXjUsVZpAnFCkDG1OIamrwUnIgUQfknrEaaQ5MyM4DMhx3EVFLASAxR6cZyHDkJmok87AsWy7/wB3hlikTOERO9MS44pYimOJ8m8RUdgkqQaroRmOcqgYeeZEQskymaMMsYBDFyoOYNInpiQT02CATzSIOgQ87sxWJGJ20YusbSRtEALIEe7uEorKWHF5BAbYkP5onihRFRdwnBC/JWSQsHuiQiqh8TbGo8aoC6O3aZLQeKKpsAC0uPH+3fmM5XcE85+YryBJuvUbyo/BSImyMgzGOTgBiMipVmFAj8rIsdMitbvopmTAv0+UklUuiiMK27EXXN1ZRGiusKqcQ6jkMZFNDN/dAGmXVbiFcw/BS1u2BIBEnkzg5NIadsZAqkKSeGHb+7NCjMytW2B4wsFyESErzcj0ChEppQrMKGPS+VAHVJG4QsZBJRdnBJSNULFCSZGN5N+VNZFdU1oLj0VEndeR6OoiY1SMFo2UYyMLWSMQBMXWOMtkBmzlgGvgGgTHEXjSOIy4yG2lV3OcaHzZRdsGtYgzuQbYr40xPmhYyKqIxIYgNw1u0b7jCQnxACmLhfS0OOOlmrYLKwVVRlRVQO7DONP8kYrtrubwEhIsKMVN2BpkzPypLk2gfJsXCMIcWK3/AG2UgKNvkIsSoJCdy2YUcfXVkGpYxSOJV3DcjMATtjHiNsnCBwtHyAVTZKn2VXaJAGweeMABlKO4BNWAuBJvkllLxsWDsf0S07lqCkJaggDf243yCg35XsjbYsc6I8mFWbrqXMJdlF3+1BI1WcEFku7jnjmUNdcA5R7asW/IsQSchzVdedMNqdxiuWY5kDB5SpJJRTbAZBCLbEE3Xodd1sHwIQeqf6aLUTKcoYUORjImY3qEItcmVBQUMfAq90eV5Jzz9wTSoyRzvJN9sSZRYhsPyTdVNwAelyuubyBPWo1OnSTCOZgXcAghEYzKrgqQrW32y6nKuMr6y3bOwmVpZNUpG3JizFrDOSpIIpVPLYWvDZm6K9crQDIJgXfNbgjLMSluh+qpWdlmsrKGDAAYnJlNMJGxChbXJQpANm+eth3fUzCA4ySxsckuVo4wl5GBy36DADj8gaI6y/1l2HYlG2txOcdrFqvEBQwJIcnI0eSCTxz007MM42xXeKxx7jrJzlIaLCGnXeiw9sBeH/PVFjC0OaKXfZDiaQoajSya5mO+0elDMA0TSSbmBKXbDEZZNdWCLHlQbqns0eqi1GGQmkhVFjcA5Sxs7ZKWZvFV+3mpDMmSsL4DPOyy3EEZzYdgAfAqmXh48MF8QODXsVxQWMyyajUTbiY06lVBlaSOo2cOgUE39wBCQwriwK6KgQNPD8SozTKP1sTlw4VmdRglaY5IoLeMjPMTKhB/j7xJHsdeaOMpIbZEZ5QZCiEmNqEUVh1r7jJQYqCBwGIOXQXfdbFDEmSSPqY1KRsSANyNgFLEGlZVNnEDJZGr2esavdZBKXVqtw2HODEMJApGXkPZHN+V/wC+hjS5pu+a0DCara6/RlikRR/uJgQVNsCJNyI+BCrGzhhIzcswW/bdedxWRn3cTIkMbZK2RRwDEZw4s2tlwAFYqYgfMUAR2/U/1MIYRKWZGyiL0r88pKrKzIGIyzo1Qsmz1Ht2nmIkkEeEjl8m8jbptR04xQliYz54mwSRwTUkkkNO13CgiOIVKXaXRYHTRO0OXiWjp5FGIREB81DKgzbyYgtIaHA6nNDMYIxhmXR5VjwD06hVMQBQK0JYowLFTWQyNimUj/ckzLDKSNmeJ3YDFpKzKpdFUxw+PkkMOoax6ZlwjDKsQKYF3eINGxpQVKsqqz0AazTjjkImwhpIMFICFpd2KN42osZgYhJDcX3Crh8iAGUK8gMfieA/HarQhpA2KxiMUsoUu4ByOQljYKIkzV9qMLkjsCRR6aTRlfFjHHLuY+ZKxiVUDKCDw/k6MCPgMBwtdVxadI1kYRpEqNKTETz+OM7EqQcAMqbEEDE03ChuaJN+6BibhA6vVsIcEK5bbLGkbn8JSu3Km45YReBTAchlsCiOs1D3CSPUanEsoKmdI/EpitlXa2s4AB6B5otxx1ru4CS3iaHJqeQos2bMaA3QmKPIyu+Li8ai8bJrpJJ28Tal0R915G27CqwSleN1yRaKqHT48VlBbmr0YRlgbqXtkyu7LqxuyzwGMpCyk5xlrjKtvSUCuKqMmokXWN9aDt8bmTb2zliRiWZFYsdUiMsySEraKSAUfAK2LEnmntOhUw7fgYowWjpjOu4jIEZMRQj8FkKEEszOBwvPrbeASKNJExc4tINoK3kWxRrcGKQjn/fqm6nGfmNbuyngsa1sBXaOYsAawdspEJhzxCgKqgq+chvdKUQTXIHN92edEEjtOoWFmLeC4qXKMVpn3Mmmc+QJWmZLBujDoAiSM/LSRESY+MaoAwGKkkiCi1kEDxJWyTcO9amRCkdTV4vqFjGJZnkEaYNY8maSzyQNsDgmwPq6hSZEVChC3/itITHhJwcVUgoxuXbVSMVVTdBzQEr8t7GkjDIoKNjZmmAjdalXAMqrkJMpPALa1ixbmx14+nd5lJiSSR3U7yRgM0KSRf1AzVvIAkA3TPbKAAtmBijxEkTqJTIqiVEVnpUtiqg3Jk80kLV+OeP/AKfKrNN1YDV53J221mM8bh5HjtJjFkMRQbbL5HNURVyBxCjLzbqztemcSZiaNWFSBXjZC9u/3cjOzFpVjCnhjiMRVk9H6iF1iiZVxendsSxHNkFpEUfbjV5AFx9jEChfVw0kaKYzJXAkd41xO2TSBrBzDFWXLglQo+Tba2TW790nuEQFRp+6be5KI5cioMf2JN1kjqo8GKMQS0je8RmPI9JmLKksy/bt8zIIHywbB8XfdMgx8YwOAALKhSOjO46kyLUioAanrdIZwHXaZVUK6s8ilVzJo0B/qqWUCdY/Eu7EJEXCFFohmEbKzopEYkAoflISeRTDeKfpMAgUV/cGjeZ8oAHZCCuDtIyGHIo1AICSC2Jz3Ap8BRPRGjB06mQEoQNxtxFiEYIYIGoZYKFctgFuuBzXRP1NtxDEbebtlKQmLOMwxvHyINUwF2Ab4PSnR7iIRUuVl5GjZQ6uXLSFg6MrR1ZEhbKlIUc9Ab/rzTrzUNeHGBspxyFpA5gMrt4UKLKPuFSMzJHxju4O4IyUmyAOhjNCubBozGXLFjM2oDyV5MQI8S4IbwUqatgyBuitKwKSSo4IaOUqgaQjJmEKPHWIxYKzkqi1uN5AWSYmlcuXEjkEY3iX8AADS2HRCxUFU4O3yeSAQSa/KYIaF3aJHETy5xhS5GQ1OKDIncpxGxFyEAIC5v23AHU+8UJFMgDNEoKsqFmQNWP3JG9CmJluM8f9dMu4yiLEEhVgRp3okjFVbEgcCgxys3ZUfPIzRktwsrxlxUhZ1Jkc4jF3AVCighaIv8KUcZF4YqXKHSRdhNu17USgFkUEEqowCgE2cd1izWxLFvnLm/Z7oftfcDh/ckfnkQwNgpIU4kyksWAI5NE5HjrumRmMwlUJp27UPqI2EDxSRHxsTumDAWEMYVmX8gGG5f6AsdL/AKW1xj39Oy+aMclAZwC5PnzTlb9548Ecn30j+idAuoMqyo8mKptqSwQf3Fc1ZXJVx4PNUBYPTsduglCs8cEJyCgojYYiiR5qqgFl/AhSOeb56g4YBIN8vH0C20oqO6a1tTqIdNDqEnkgkzzxsowUgZha55xuwDmboqMj9fCWKJHogrIcg4iJ5wAMYkUhkkokbtMvHok0D9FppYwY4lDKqFoqkCLJ9zK2IDPbAgZcq3kaHWS753xlk8BJGsYQSbkxbbdZGDEkOQYyj4sQQQKPsUJqTA2uaaJ5cya6uDTzGsVmjGodJESnAAwVsvAHJCwY50Rbm24uzVa8vtnclkCDIqjbZRlZdvJg/OcaykFmKNQPAI6x+k77MsoJmlJXwKvIcqFxsDQu1PtgMrAuyOd62rfUxeGoRmCeOCGPBwOJTmxbAEsp4I/4IPQ8Oa0X8IIAMpVB206nWyhkkVICTtiYOA0jWxLEADJRkUJOPxxx011fZzqEeJkjWNVbb8qa1JGVKSnzd4n2LB5HSjTypDqxIVCrSqqlg1Bg2zbgkAsQ+B/IqyrfoBh9Rd1McZ8fulBJHRrChKZKX4YIjcWSSarjok0j9LN1Tf1RJfoeStKzMkEyyPR3GJeRcB4gMDgAIzhG3DX/AAolm2g0g07HOORVyCBlVftrk1ruElmTzWwBSBGtseehNBo4NOjoxSZVQK6sirIxORaNmf8AIEglUoFcFF89WNqowk0YAUofujNpJXDkJqAeFOSoEeyW428gOOniAyVZcHGlUCdVs7U80cCxqfBllxdEaKlQxBGDNIBuYqy+/YHQw77pjGibY/jkI1pARt0zRl/AGvJciGTIBiw49fskmo1BUxsuwAsjMFDsMyRZNtI5UVlmwIEZpcj07m+l4JdKIlDRlSUR2XJhuFc2osOHY8hjf/4HRAo4mEFzWcJEoEzq1ZtlZMeRZGWSUqCqVIWk8i6ARMPH8r56NbwaGLaOG4VRFfCTKnYEEApJUcaAHMUOeTQAEaShSA7WsohZ1QsS1khW8UKYiRUBBAdSFyAW+iO6owSMEqZVpxHt5n7eMqRsPee5FLRW6BcCz0wyRF+KlzoIXk2kMmmnISTKexEsUOGa4AIZFZvQyCFbH4ErV30m0GjWVSxSTCUJErRglQdzFVRW4GIjwt2OLYsVAHOnOidmtm1LKGJGTmMO2TPEox5RKaiw+DTeq6XTTxxMjyKtxPGQCcMwZdWgbyd2YgFpApFKRd8kqxXhGtFQMBQ1umdmLMyqysQTIrgFVaTGyrRIttK6MwVrvLyDV1S0rF5Q7EOZFUneG6xbERuqMqhJKfDD8VxkyzIVemEsiyvFGio8jWZEdR9xArYDcLAshBxDU5BBNcWKJdMGGWYjIkl2N3IkyLI7rizDLl1gYAHzphyK6zqNUTIhEdjhfKR0QFqVrEW2zAgGRWUFSsuAwVmoEqbA9ivWIBJLPIAUDABmCGRANtArMXpFDYzKqknzsi2IMtK4DZuI3XKqNtk8hiSmyBCksu7gBZNUB0ENDTLISWlRFxLLGhY46jNjKg4Qh5W9KbQZHyHTcHTJQIOikBhuyGN3Kh8SFyKMqLI9xGTFGZ3HNKQq+VE31Xq9cssuDWJVQrtrISpKWYmiVVWZxCDL+NZOrLZNMIanTKERdvTmJSqNmXCAs1MoiphYieFgwN8EcjojS6JTKYEXJUCmSM6iNYya+2mIQ4sCGyVQt7mRyJ6o4Y3m/P2QHiJTqPWRQhP6iRYnADIZMIsLDogEZdmYGyOSaLH1yAj7pqnLS0VjmBLOS80S8qquUxYHUOirGVKhQBioJLdFd2leON40MpQeJUWMlKoJV88UVFUOVdSApFHybkGXRiKQCXcwCLOSypKiEK+Ryb8fOJJb4QYqMf2g0msWOiBlBAO649zjihKRujGeV7EcjQmQuGVFQAyMZKRAU4IMiWVJ5b9ti/CNY18DlLC24llg0ZY/YJlzH7FWrct+XVPbtHNJMuUhNuwk/wDJkbD7R4KBQrpkC4LYBshxQFk971gT/wAXGNY0q1kk3LBZigEK+T5BTeRVV4rIDqY4kECICWd91qicKZgpDEIUMTGLg0McAUpA4OTYrkzHxBHV8TLNHjHIWaSRjbBZCBE+KGOnolCAwZSy5s1gXj0DpJi7osZzAyTGMrgocwYhguIXBXBkSOsio5tumGnWKYv8xJUkomaORcaYlWBtkJJaRmotbeyBQ0e4yBGgUhoy+aKjiXwiYFTNIHYOpvaiI3DJeOaEkL8AGS8SF8l8WppmMUix/lzFG8eIBYFwGbF1N3clItq2RFAu4o2WOTUIqwvL6bxIACqkGTnkg4rwBYL1zV9Io0e44nQs5beZXlZaIJo4CJnlrA8tiCSB5dDDQif2p1OilO8mQQx1vElWbDHLEsHoYtK4ijILGhdkHHq3R9slxuMOAauo/wAWF5WscwN8KtGTJebNUOhtFpi+qncLi4iJZsFLgyErgZFjyjIAFls3ok0OOmPa/p6P+5NFGACBGsmDDhi6ukhRZC1Em35JBsdMgtGsflI5dx1RpjijwEhWQ4DxlCORwLY22RY0AWJN40OB13Q/1L3VY5QjOXIW8VlCEf4kj8msfJNWOOu63wP4hewOy6+Ckuk6+6X/AEp26TbmkEN2aVt9ogwQtkLXn9lWIog84+zoJ9Ucf6kNp3AzVtQoZgi+1YhCQwWiCCw+SCLI6r0WhEcSrAFSTgFfORWtAzBhkFXLny5Hr366lL2+N5CZIVitMApZBkAVr8BbY0KQkqLH745HkOcTP6+VrnaBmSp4hpjcsCqwtVDS2Y0GJVNMxjDSsQpIjFYkVxfNv09DEYTIyq+olt1OGRAc4ANIq0ynkH4q+Ore6drVYpVjGlizhYSDaKmZaIBz4ERtnHqSrB9cdT0OpbZUBcCfW0vhF+aIy1mGIwoqD+jQvpkkg39pEhomfNB/U306rQGREjhC42nCji1NksEsKx8gMjQHINdLO192iihkCyrwT90HHPEKxihVjku4h3V8iubOB06+pddHsGLxYOtSIWchclZ8uFLuCFagALI9jrB6rWGQtJI0YldFDN5RtQpSZfLB15BscCmIHx1IDnU0F+q0wQMglbaXuUc0ao7wVImZa9syObEkSpkDuL+NguVZha3XXmm7bHy6pCgE6q0kcp3JC/GJZAm06h0OPmG9UCculH0hrnaAo0sqRQtmduJ3LBjl/cskem8QvAF3RA6fdwkEbmSWOWXG4MDGhyDMm0GpLkW8n4Jx5sE9U4FpgfN/SWhgK/X9yMaq8tScFAFhKvIVc1ts73ZIWlOQPiQeRa6bTDWE4TecyFAxYzJg6kTMFATFHVUCtYW14A5DfOhEoQBMAgXhlUU90b4AxurwJYKb5PWm+mtQSyghmFBNtYxcvkWOT5hlCHYYN8ZNQPJ6H4Ba2QaqwRqtD9LOI21EGMcEueaxq5OyCkagLa4sg5KsKBYkYiiS17hMFzLkM3C5Pagckxsqg0XDD4wJoURj0m0+gEbMUaEKjhzDGpVIgVprO4RkqoxxRQfImqYdAt2yeTUpFKaVCoYUuBRFD+jjasAQCQGjZmq+WJAcZlYwXOEUVsPcjtPNLIIZGDSQSveEkeJFKcxUrBeOS2IQ1QrpnuyzBxHLHuQWucc5cwg5IwIEZLkMhYXRbGjj80dvKClWPGW8GkgZUEjRgOi4szZOAzNiSeRVkG+rNTvFo5JBjsUSyKQAhm9gDhndEKOPUZOXrqX6ytQQjHjCRu6sSkaOZGkDYsoQctET9wsENsWU38ckdJ9AsyFJAi4grIZY2jjjdVsaiRs/IkrJipPHiDa30VqVkR7aJElVlLSRl3Kq0immd8TL6CYjhQCSQPEK5PqOETRk6eN2DF5W2kDFnLiMqMiXIVeXBCkMpF3j1oDFNZvmO/ks8pcZ5X5ItJY1njVJRmdxRG8wpXYJirSgFsimJoEmhQ6YtANoJGW8aZLYkhQAwKE/lKGXxLijiCRXS/t3cFlRomZmFxxRxj7Y/wA3dQingAeLAZLXxw3RSR5ouSu1mjHMqt5OryASR8BpFTAm2IJKniuQwK8rv5UFpmNrvku08hk4dAJFYKdsVMwvIRyBh9vxLHLcFgEr1RAVniZ4Yl/p2eM0pBOBc5OpRTk7AmJwfiM25HR76bBEgqMwrHWEkQIDgNVUTjRAxTH4ajx1VqZYR5ahmJiMkkn2/NCFXIl46I8VYAgC46Fccthig25Vjt+EQ01G6s1U7tjGjlFVPhJSWXbDHBwUtqOKqMqpibIoQgmyCo6Yl6YRsDgCzuc1OAkEjBJWAAFUti7Jy+o+qpmkGBwRWSgGclkUsDZJHMgJvxJFDknnrWdsInQvbC4wHFkA1kqgq3mq5CRQFcghbuz1Jlor5KspiTf0kfdI5VLSs+JZVFFSAPugkkNKIZg3OQDR+rAbnq1FM848ULsM3XcZeVZ1DqE3FaI7V8jkgWfLm/WdkZGMpETlSjYxJLm3kwSV0V6Mnk1Ehqxu64DTt+kkONZASA1RHiBzGfYerB8QwAsWOSemDDalNxFCBVR0sf8ASw5sA4RQpdkWEOtoHzJUUwbMqDStYF8khL9sgNHLkeFRkMcq5HhaSMhiDGKAahS5fBtr9VIPtqHjWpQ5YsLGADZZspETCrJFgixwWBCPQBnFtJkzpGC1SKi5ouALEuZo7RmHgq5MwJUkjqWmIcgNBBkK4wCYamWWSOkjEP3MZoyVGbOWMYpAXrFACApOQBFMSNuMylwzLFxKNtsFORKLLwpQMFAZl8R+2JIYaZysWCvqHZSW4Ns/LYA0AArEZAWOB7rpJubsy7zopVZHV3AEmJObFbsxR/mA24CQg4HvoIqdvpIPMfSF10zz1cMUzBgMoVaZQpmCvnMwAWktgFOYBB8R1Zpp0jjcAgRsGXJHWRZiGbM4yu2am/wQPiLtz8Aa0ox3VEZEc4owTgGP7QxREP2iWkKlyr8knj0eitLoXZjI8VoRbyruB5sUVULI+UhAZ2UMjsWCLSih1ZBisgJ02V3awE245tmAliz5yBbGSyRRKgxRWxYeNgpYIB+dT3jvUcFZSxoT+Ac/y5xH5ZEH1SqSCef11mIklWNayiDXiUaZSXbF7ERQyF8vcZlUvixJAJAMjklEaZug5XJCwdilAwqZZCtSMVsAWF5PkRZk8Zrff0Scwf2CqTV7eRaaOESMzFpFmVnbgVTAE4gYglroL4qOu6Xdv0lSPcOmkdvJhP8AalX/ABtjk0trVsa5/d9d10cLaF3ZU04ZFVpO9dyTTXJIDuDEJG2pxyFOLWNMq/34+ufYrrETfUOsLSbW5DilugzmIZaVSQwDEs+Kkivy5Bo26k7A87zKuYjjATJ1JI/m6hckyUEk2wZjldkUOk/cfox4Yll3NO6AAgY7RQ+jiWZhQBHkCp/11jhhoHEaoltAVrezfUEc2TpqIlKyC0cKS9khWXEhwTax2VvxJxII6GEJMrPQhiVhI9BmVKDFuMIyjUv5A1iwsHi1P0T3CQbgR0VSq0ZFdh4h+bDARKARZ55Yf96uKFydmSRwtCllKvmtsAqMR5MVssbJHifk9Q5mQmL+0qgxd+CRdh7GHmEccmO2I2kIVohKU3lDhQwk+VsOShDUBx017l2dRGIYowkkZSSN0Q0GVm5pefSVRP69UD0F9O0kk6oxZmc/+swJJ8CSWFGVQiISSfxJBu7O+qtc6aZ0LFsgcmKqpU+4WUkhSM0rFhber+CnZknQXAbrL/8A08j08iyfZExxRVSMpaKoAby3AedwXwMgDV+umPe+3tKkaMHksy4boCzJYKyoua0UAKFZMzbBT5CqY/T8LiMNKHMxTISK+KvEzswtgKtQzSUQDbH4PSbvWqC6uORXnljKI6s0gKSMrMYyppkBONWUyGJKkGz0w12I6l3crWRVPtT9MxqzqYVZPQMZYtTZeLRn4BrzDg+vVdZjs/bjDrHWpJFRmjbAKHakJAysG/uoSoAslTdL1upZ0pJFXdZeQ8jABLoG2q6IY+gRwesd21k1Gr1GpAVW3Y9uVmVcHGIkiJKZU6uVDVZ5AxPJkufEFZsLZJTo65YAkjmVZeQN5qDpwSDQZS6g3Z5FkX1nofqjTxCQEf1EZRzVPGXLVGsUu4SL2wosVWBFc8r+8IRLsQk7cQKJiV2yLztEU8EBqLWWYXfoAi927bNpyu7G6h1AUtIrA8SgKwAU5BP2Dxn8HEbjDBAzb2EwVttUBGivtxxzBfMukhs5FiSwOQIaNRYd6DAmwosjVjPc/PGUJtlleSsS+SNFa8N5qADyC1+uk/0jpTNA6h2Ry1DGNdkAYkl1QJy6gqbK5er/AEx2IzSymeKOSNc8rAZ33gyi2zRmLFVVQP8AV2KxIOhKThBBVeu0yzzjS01qBIB/U/xdZcc4yoK0eGQA0HQ2TQC/UdnhGn1KpIrY5eQykVGAUMPHjcLKTWIY2tC6PRmk1GE0u7IURzSSESDIoA4/uMch5smKmjg3r0DX7wPuRRsMioLFVdnElgK0ixqrLdpbEDxjb4ohyQOiRPJZz6NL5DaQlCcXsqb5YhJDGxMRD83t8hSp/wB6PUJMuoa1hJjW8clD6hWVlVbNyKS2Q5tRtoATZxQiZDUrqsw9v5FtxVaZwjbkjsMvFo42ULmpGQB6Vdy1UjLGpdkSIDGOK41VbtMlRihZXjqx6LKQtV0jLnwQtSM1V9C7jIikyNURVSg1DxooUG6ALtkSxHAAN0PV9Zzu3anmw0yRwpISLynZ8EDM1KuIDojPiA2JJicVS5dKfpk2+wpjRZoXjQSZ2ikPeBtsgBmcfANh7UgjpyFqUMYU2d8lkCNJnlHGiuZWFOdslzxkCCCx56MzmPhItCaaPt+nMbQLFFJkL3FfxbDhfLyIK/4jLG+Tz1n/AKTdo4Ffm5JCi4E25V8WLMqspQKzKCVUlwQP4np133vzLaRrkseDNP8A4BmAWhXl+mbID4o81PsOlK5lmxmRo7RESNi2yLZzk1ghnChiKxrk0ehziBpr1uFLOpQsQdC0ZR6ZTdIyZLioLRtuokVDhRy4JyocDqvU6oyf+MtLCQwwSbMsqO4cqoBbBiyqLxAKODwB0bptEGpGi07YsZDGwDtTLxMAPEN5EFQpLVllZrq3tBjeMyqym2YyHMqbX7bS41xL9v5HsHleqzVkj97FTDQ2iG0ulj08sUCZyQkkRoxxxdQ7MYwIhndnJcwKMlihXVYihgdjJqo0K0XzkLMq83G1MOMmNKOAOSGuxVqFjHkqCSLcwkkVWQyZWQWlDBSAQA7E40DfNKGmmlwbJp1+5ht3MzAEJSKsaABjmj3TDIHmyK6eYg39KcuaK/SF+pNUv9OEkYlZHjKGZkVHqSNkC0jLRoWWoCyT0OsaYYRu8cbyl4AkSOsxKZNwLElsH8QQAij8RRDeTtG4jksAZYypdo2yXIEN4lstv8jgWsFj+hSDU0srKgXdlKtNca4kOCvmp9pgANsviPZZjZIwZ+Fu3dXnDdUy0WjEcgfISS0sCK0GDRLk5LqQcVXBntgvJWr/AI9B7gaNJAsR3aJMchZgoKRgqoiymX+Zk8AAfdDqGpDGII/kCpCmYDJAASXR6eH8ULgEcKRzZoE940jGVJWxClQXbZjL4hbNzVgq2ACvnmpIv4BBHjfIKc0u4r90LrYSXVyGT4MioUxpFItw1tGkatx+LGWiV+fJY3tRFGYgykC3mkdYxntkxjCMBaFBnYeR5JHPdw0qAIqRw7szIpdMMzH4tYZowHdnX5BK2CBYHRGuilKvmocJ5KiuZJY/yFLLgJYyxA4VGYc0bFA4gBPW6JhzSnH0nphshrWVXAIwAwQ/yABmkAayScWrr3pYe86bT00lNJKWuRHotgVWmOWRYLgOfVel9dd1l/hc+sX6hM6735Jh9M60iBiQI2EjF/tYLkSWYtbHL3kzA8cjjE9e6SULE6qcnkY+TqRZJB8CQFZFU2vl/H599ZaetPqCowXMlkJgVi54NqgSNwI6rLI+g2RojofXd3YK0MI4dkZVaQySM4diq4vICUkK45LgU8TzxWhYXVA1SIg6oz6MgykMke6oZy2ezbsCXsM7KuKDJSyeTZZWetSkoHnNnE6MUJdlbOyGCryPYAAoA/Hx1VpdO8aKjNIVYkIoxO4G5ZGDKcAOQCzMaNFievOw6BY8ngiWPLLFYocSVYhiWLUmYPArjj5HATjPEb8/3CDrASDuUTrMWIAmZKaATKzEgMoIQDPAqRjycaP7y67Rdp1BlWYt9yJg4jORlKsYA+OTKCoRPyx9sVItcjpNIqIljUvKv5jGmJbEYURZYlBwpu/jih1CKOMAzCOSB5ILyjpmZnskUAVMgoMD85euOguIEC+kH8ph4ob9vwhtJKpQokecSeMeEiy7bAgpnkcVYAritmh79iod10DaiNkTdeVZVLI0iUCnlgzKrBbyvHhqYcgV0TL2uPbXcEL4hXSTabYiCrS0u7+r8rHDD46qkiabbdZQEjxWyHZla8nAVCLDrQyZrAvg3xTYPED38vX1UZYdsbuFlmbVSwsrlwiVkxTPDEDmk4LDBifIMP8AeQvUjTJDG4RJTgpLP42pMZAlydRGZDhbFj42MuOOiI9C2C5RnkDIk1RI8lKUA0dXbsSxHBuukTaRJLxhWSKRMtMBH9sLleqNRstqfBlRmtio/RInEdmBmB4LRhmjQnPYIlXS7saJIJBcgAUsxIJKrXi1uxqzVEe+gfrTTsukSN2Nu4Sw7UzHxr8XJRsiAnHPF89D9l7zFijSRsZrFsCMi1gouRKvZY40wA4N8DqegMusnVm3F0wfAqQzBmXeV43AkoDyIYMGW0HkbpUQWniUtGZ0nZXdo7W6QtnBkXuQK+CFWGMqGlQsCjFwnytKK5sdLD/SFyq6hU3SxYKDb0hd2qgQIFYktxYr8uOlvcNTDHp4QNNDNluCME2+6txhnAXNnVFVSRzliLFBgL2Xum8f6eSWRlY2sSgq5sMHBbccSF0+8afipBV10Cf7RTwWmXNunXetcpyYSZZiOP8Ap3YBrExYMS1gCQGgCoDePP6s/oZFCJIkzsMpMl4K5WzKGJa2J3QFHADKtjgm2PVyzSR7rFRh91GiBQ5EWTH+QXjxkZmUEsKaur9Xq0E6tFIZHhQNbyHAozFZyWAK5RgK54LAFRxnfQTG17KdaLHtoTLMY0eXPEHUO8ONKaiQ0y5yKTmxY8VfrlhrO1fTcESvEyiSQkf7rhTwSoAGWY/2PZvgA/TUwEvLaeSSVWZ2jWQmi68NK7sbxkDCJkFcKCAAenhkwLPmwCKEUqAbOZQKUHFoSBfzl/7ehxOgUYjyIAWF7TCuk1U6yMzwYtDKGrzRgoLUoKyFGYKV4xEnPPWsh0MkMylL28FU22GVNMpUoxppGZ4xn4g/B9Ap+zQRuDOzYySyK0ckyQ5ujXHjEyYFWkzcZexkDz0w1kmnjGMbxQr6WJNOrEAgZx/yDM+PESAMSykhubbnOJNLv88lqaCFTr3EMaYlpaH21dDJkyGRDC1mrO5hkxFeR5qusvqfqLUhzjJ48kJyABS42r2bADvjfkJAOKFaHQdgk18zT6h4xFwqGNfzKvkWMb5CIsRTgklgaIFWQ/qD6SjggM0Uj+LCkamABYI1WFfiwwGfJ4+eraWzBqUiA2Oqu0Ov3r1G2MdwqI1O3lKQoVlBYl5ApjvlVAyHOPOm0cgKZApKAQd5BSuGCnMMTifyPAZgSB6+MR9H6NSr3HG6yMEIKE5hCjstg/mvDopq8mJsC+nf1Tq/6eUFyzzSELpgZNtsHwEqmXE15D8Uo+S8+iJcSXZEEAyAnWsVKxNx1mgKWPMKsisF/FrVAaxI4YXyR0pj77EiqiSRLtVeolVGjXJUc1i4ZdwuKdiAbbkmgcd3fs8xWWaeMmqdnkQGzeMaqxLWBkK/GrqjjZa/SHc2jLVMioHHMgChUYFVDOZGxjBIxiQEZlfIAt0f48onWL6oaJmq1Gk7sRHn4ZyGR8VkwlYqvAEVEsQL9EmkT9mlc3d0XFJdRGzVxlEyHAHKJwnkjISv8hd/II4I1Wt2YZHjQtPzGHDczoVfamcpGC1shoJ6AJsC6D0X0ha4TzlrT8UmLBRztlc+S3F0QBXya5YLZJ69EiABJTDYifZ2YITGcvuqrIrFc907seW15BhTAhgSti+rB5SGTNJCuC/afN41J4cIqUeW5APAAY2RXWf+kWCjUwSrKVB/uRAtfoYMlFV5Bbn/AN1+rLWWPTyxpHHJHIHc4bkkbTpk5JeFiWBs8erJORJIILGYGHTTtd7KXtaa36KGsMc8mSy8Rg7m9GJVS7IJyxK8AkqPVDkYi5JGkMchG0qIrSH+nQxCsmKyFzPTBvijfJF10ZH2+NEZImFO5BhlAiW0ClihSMg/iL8SD5fs9WRxrO48zkgbbpkZkZgVyHkVDV+LYAYt+zws3tfmsxMxIg2UCXnLYebDFGRlLMxXBVtsUKi3DsPIk5X/AMe9HaTty5NtZkL4tjEyeXBNmN41Y8+8SffPPXdBLZ29PsKgOiba3QxzcOiujqoYlRRANqDkbI8moL+zfvobXxbMZEECqHNMVRAFbJBHasygryx4/wCuT1cCwLDEJx4M7cqD/i2JUXQpbvgE/roOfWSQhsnkDAq/3KkVFPjbkFALIPGZAq/V9ZNzUi/RU3kflFvphIhDKHUktSAIw9gHJW54yHj7vq6VElxZyCqhqLeK0QFYMhIv3/Ifv99C6Kbe8SCwHBZHZQRzkAoJohlPBYcUQea6HjwnQmIpG6stFPvj4KGUULYEnjI0ecugtPWl3T1SaAAru3lZ0UJaxx3GrwMpUoVH8qtb44XkEe+qu76jTxwCOUmFZIWOC1lwEHGN0wBAscc9KO5d52YJRGsjFMI85J1VkkIIIA2pAjgU2IUimBoD3h9dqgcml2o2YDhYEiDKVfM4boLLeDZ/6JI4UdWWEu6KmaUX0ftso2XZXjKu4JMVRwtSAPThbHogk/KgWB6ZaHT0EAAUk+K5AlUGTAKyj8iCL5PHyfZwX0jPJvAIgkypnvFvZsSLm4XInFcgCCB/wet1PNGMSZIjI1BW2MsrwJ9NyuRUWCasC756eJQwN1D2Ou7lFbgYE0OeA4Od+uBRvL1yRQrpbrUO4TI6lXyZFkY/cZSu2mB/H2w8bLcEjiiRpH1BYgvT5fyxKq2ILfbRw2OLLQMjGzZAFWDrJs2UpIsSMlZzR8SIzB8kqRSpXEAsVH9xObFdZRWAadFeWB1Xuu+n9PIjGNMCnBZIy14tnRjcENzYHv8AIm+a6Sd617IhJWCSd2amCuoxA4cKzEPjJKxK2LVua9daPSaSRUaSNkMjWwjyegSbMYLEAcWMsAQTZFGukcPZmm1bll2lvEIgdQu2Q1g5AOGD1lGAFYnljd2CNHGQI/KGnMZu/FYcqWkZqd2yVJXSM3Y4ppFFJIQaB4osKHx00+n0TcWOZA8Thck9ggPI6CGNFNk+LEmrBnPyOvocORhjhEa4MioY8WXHJbIBHChF+RlZocVfWYi7Xsa9YokBdUYqQ2WDPkIjI22DTV5KASoQG23DVPxqQrbVHaOdW1M8jswYIEdmAjNIT5st5LZYpbFU8AQCCehZe4STNFp0lm/HcEihTJiq7dgWL88i1LYzrgi+kGt0MYGW2E83KIZPAAMVISVgpQtRVXRVwvI5tien3YdK66ZpI8/vXIxVsg3iix5sWzKNGQzNeQIYriWrpGABKMsVFbvr1VmvnlTULqpfICILZhKUEMhkIBdipCuSfGmFDJas263WNOFSUiNEKtJ9vJZSGLOhBpY2BjWryP3UsXwSjo3yzVIJbQskTOXQlgobGUoSPInIUQ1gkrXWZ733TbKIu2dTDI2UsSYqlmRfFmtrOYvGrKsWJsAXBJpqPDspaarSdtgbZikLNLjGWCNGjCMsirGF/A3QYXx+Tji+Ku9LCViRWyUvlQNahPwMbqD5G2UJ6FIwNjHnAkmUhpiHIxW3OTIOASuTWTxfBFE++cutv2hDPoY4zFEw1GSuJZSHaRRtOYwyMAESPJebpaoVfTcCyDO+0BDRNQmn0eY/6PTpivnH6dQQysCzc82DZJF/PQX1fqIotK6ZruPJgXPiBwHVR8EKrrSkjgf66H1OtlhIhVY3TKMoxkGVtIwUMQmOdoQPEm6Nv+PQHZIlDSSyyoJUa9tyrKVTMEoWZENxrdrwmJPziMwROdEEukpnoo3WOKKERkNHFQVgWSXyJmONLIptAwyGSB6Jojon6XlG42SNHtxRsYxkqo7FtxFGADR5IrA2bYtX6F08MswjUhHO7a70yqy0RJQwDliUtbBBHuiD0ti006ytLDtBlRVCgKAo+4I4MmVWwLkneBr4w8bLoWxIu7lEkkmE87tomWDU2QodTiwBYIXIyL2KIVjeQH4g8cdZj6H0+Az3I1JI5aItaSJcMkb2AqtbKcrUkV4m+mmph1D/AN3aACtaCN1DEAMUYlyOcWIYSgcWQ1kC558zPFc7mxuxiJc0BLSILz/Fg2J4b8uCtEDOSRluEsNuQGL7ITuyileRDccqPlJQfzKxOqRsSUjLUbBK8GvV9P8AvXfUgjD1m0lKilwrPYJAUgX6uv8AnoDuGraZduMOsjBX2y6MDGzAOzDMNhiCtWp5+PfSftUayLKs+OUsKpIgbycrbyBiFDkmNgKzcCiLbkm4zCo0/CTp0mF3bHEckqyvUjuWliik3JF21jMTMUxZVVfB1IbIsOea60j61JY0+7kJKKukYKsVKjJOXAX/AOV+/Yrpd26dGVNtjHAmSVA0cihW4C8FnvIGioFA+uL6Q/VHfrbbhBV0Ayd/Jo2xHKYy7aOASpGIIN/HTy5nxCqOGi0MfcpSyx3HGzAHBimTUTkyxqxJHiWr379V0VPpgqkoiLGRZlmNx1+SsVMgKkNx+xwR+uvmo77O2IklMsY/gwVlb/RJUmjV2LPA4PPW97Z35XhikjVODhnEHkxxAyzhjIx44CZHG75rlvw3si+/5SLBrF34JppdEkbEqqKGAPMvDnm3HJJvjkk8V13WY1sUqzvFo9zL+7KxjhVmyZsSRhkRwaJ+Ou6VDUu9Z/KzOGCU8WHb/qJvtJG4ZmTyFFAVJ9cs6KASACoUABus73P6lCsWbTRSSjEpK4KMqkBjjasw/wBMzAi7oVRf937+pBSJlkK4szLIBhywesUclkqzYUcqC1muspN2JasyOBkM8YBEI1bknElQCMSbAvkDHi2GVq5US0a7p/2Xui6ggZMquxZY7bPIMQzbgcB/mxVLiBz077n3ZI41ykWNXJ+45CtQDZuFIA8fE2QRyOlkWgDwSRyIXhLA0YkyLUPbEreNKAxRCKF/PUIGqZZRNHGjJzI8dlLqlQmSgH4IJSqh9HKwn5XJAzRZ7Xwvq5wpUoVxLL5NTOiMSwAx3DbcUGFGyFIpnpvpaERAJNKNQ3KlGIUtdgEDihipIJJUj3Y687VrYhrWWNiCAcIz5clpdyUoJgpMhBIVVDeYb0etA87hwJSGlK2gWJ1HgwHljJIApzsX+j7quqc4wAKX50VOJG6w+n7Wy6pI5GiYkl13WZlsJy5YHyumBUkXTH/bOfqPu6DBIZYZERS52mU4pkGFRqQHw27JzShR8rro7UzBtZuNGjRMphlwcyq9vjGpXbA3b9izioOVePWT1gbUanzCSfwYA7YVQ6KQscpYY4gg3gTlZHC9LNnidlYEGUo0+vkVzKrLukctuEMzUQx3D5EFiW2xwRfrHjefSGsldA4VDHtGMPtsoRE8iQxJzUbgQLQvbu/YGW1/bptIw/qWWMsmKtnmr4qbFnbqqBw5JAFXfD36deJYFmeR4grGQnxt+Fd13ABlGCsK3QJYFTwQvVYzmlshIUC02p7shDHCVsQwMgQeBCZGlbnkEcURzR6zf0nHIiyHH7iCvJySuYIH3Mc3YyhoyaxO2tCwbcd0RkikWXUwxuUZnCItHJCMmDHIEtagk8hQOD1l9Ip07Pp5YAoAWMLGBIaNM0avtR2StsApJBkVqGLMYZlggJEOAO622ggXh0ssq0HkXNiq8MgI5BseQA9j10gYLNqJNRIqpE7CECRmN5bSvKAotM0VYwHI5jX/ACPUJg+q+2kKRxsCxDOEMq8KWaoWBN4KFN+z/wBHw9r2EiVX2/NTLKIEVGKZMxZXYsGNEhyxAJU81XUkAGSVIlrcpXnZfp1I8ZJKMkaqy4+QcqDT+VmiAlJZwIFH10d2iJAZJbUsxJDqPy9F0avzIYtR/VccEnoNScHBaZo6kQmOLG7qr4yL8khkABHxfuodx2/GNXlUOFJRQit4KrEFbLqLUcAsuDGyAB0QXSNTREyQdq3qve46S4x/VCsm/uZgmB2xCGN6BQFiBYPBoer6Rdl+nEli3m8i0jOwLLcfiFlyxocSxv4WQMm+b6J+riWVYtsRNJQZzFu4E0hHsBxIr7bHMFV5IP8AFxoVLEBY2xOJeloSEALbBiSMVROAxJ4Hx0q7Xd81TiGxPhZWV+tux6eBVmgRY1PDUPEk3ieWosfXHN0Oj+16D+niCrkjvjkiN90gvbBiGwBjlJFgt4HCrq7u9at9VemTZjrESF3YBTI5RwAFXcJBNLkuVMpq+iJo2d3jyUopYxkShI8ysUqGQAl8lLZBg1UUPJNjUOPC12yDoor2IiWFmhinGQSVXijLx+GJOQ4K5G8cb8mPwAFXcvqBYNOIAo3EDqixFdumkljQkjkMFViSlUbWx1d3NpY4WVEEczyJEZIZSWRsReZZFzJUsc6Psf430qn+j5DQOojjcIzLG8TMzcsaBMgNfsW5U2fTUGMubM+/SUgDEI7sP1AkzgTqiMgGLC8WSMkoGUKccbY3kBxZ/XT/AGFRo448iB4LHaxlUtgyR2osKQCebAHvr5r2W8lYybcQFzSDzVI2DFg1H0+IjpiKyVvgdfTV1pjUWDImIfzckqjKPF1AJUWCVLF7ojIWOjFAD4F34oIhsyl+nO8cZcGaNigY5HbsspikIGIcoQMgBd1/IEma2ZiY4ysf9ShtP/JwZo6GTE7ZJWi9pTfiDfNjjPKoUkSmNpEjGyVJUtQBdcQERQRThiaxJHSrvMyRaOZZJIgpZri1QjIZvzMS7RAUkn2cmB5o9IQ4zft2SjQ9Fju+d0RhtQ0umOUhUrRBKM2oWwfNKUvXORHHAWlmnkwdlQtGUJBKEoyHnnimHBuuCbrr6j2rt8KaaFQjNKzRO74sADmhBZjXiCBS/ujXN9UfXmjlkgDPGjNGxAYE+SkeRoo22P8AZLUV/XPWwxpOXa6ocQ0q2BkMYk1JLiIE3/6yK100j/kA4I8BjSkXdX0H9N/TgljXUzfcsn7ZGVBWcnyyo2fiqssOb6J7XpcdPCAZTACMXlxjZLAB3CSoeEq22AUy44/iQJ9Od+WJDE20GjZrYJlnizK1Op4oqQHYGwBYsdc7cxkMVvpM35qv677BGBvRhVeRwuC0pLkYxkLXlzRKjEkWchR6b6MMirGZdWyRnyNpmjtyqyKvky0VKgXdi+hSZdXOHekjhDOkbRyMzNRCHApHliTdgn3XzYOn1LR5uRHMCQXmsxFVLMFoEPEzx1ifJSKF10zMBu4sIEhut3YUNFpljkm5ikZiHfNBGciOTQNlW9jIkjkf8d0NrF00kcZkYtTOAyyQE+wWGQ4PsXXyeeevOtBkIrfZYkmb+k21DyOwmAYeYDWCvgofbWwfebk5VVXxwD1ZLGpXzYEryuR5FjGgWHv4DXZJ6p0QAY3iqlcxlKQxtjk+Nm0Ixon1Vf8AAWu7mC+0FUhwdoxOWkJUfcpMKXbv8sjyQPfWJgJOzOom0KKzBsVLBcQxUZV8/cPOJJuwOeehJXnaSSOrZkJQSAbRUYqTXLufIWCQOR66UaLWyDUurSqVAJ2aWMxBSBZD2WBv82KihwrXYZa7Vx/bByeyxyZypUVTmNMQzMpZVBVRWXBvgsCdpUt4QZSXtU6R62YLKZc2qsowzG/MNQAKxksp548RTfDnEpJMLCIq5M5jYZMxlNWX88QUBo+2IGN9JvqDtrB42SLcUVuAhGZlJw0y7cgGcgUSqCxULlkcyCOhNZO0ippwyCSQFFAJiXkKFkUlVxQAjhIjkQQrAhj03HNp4LpcwEA+CL7XqTFDJqXnZWZMVeNxMkjViMVxUO5ONcBmx90edD2KP+n0aowyTAWrPniuHlkAPx9k+7s9Le6MStwGUhpKlWNLOVqQ6OwVaFILIIKDxF+yBqI0iihJKlypQCyCyWUChgrvRjFqAPXJ5sy7iapJIMyu7/BK2mbMbeFuxZuKQX5Ee7+P/wBnpf2PUONKqGMypbNJb5G0kAxX7YUyPJZYOeADZPsF907kXR4Ity5mwug5ANB/B8c1Iz9E02fwOrVAjhjErYSJKpEkrR0poJII/wCI/lSD4N+hXQJO24UgQwx11uqL0ULs2GUbbeLqtuQDXJLEkuGJIFjxwNX1OHRgukgkUMEABXkBmJ5tmssVUJfvGxxxXqzxlVEkkjBfxUeOakFFyo0xbK6JHJU4joSeCCfGNXJ4YGJ18m3Di+JYimAV1yF0C1fHQamVHEAPv0hF6fRoFJREcSMjTGlBci/IsCDYIUgmz4mjfVE+olQnEKdwSPgrF9xbFlDShZCtMt2ts9+rPmn1SrqgqKpcgrKNwBqF4lY14YKAFs4/kOTyOslp++6eNQNHCJBGiuXR2GbIAxRsYywktYxkFxIDqSAh6nKdCL9VrBOhrd2VuYmmVncSZKRaUMg9qPKhTZA+wDRBHo31FIFjBKjaUXaquWDszl2Bo3mXF8D8f98ZWHu08wkikMbEDMIzNGCqkvJm1A4Og/mgFP8AIBJexagMkQvdhxtDEjKSMQ2ayZCgD417o83zVFsKcpBAm79vVAfUPZAdNIqF8nuTASM6gFCHCjhnjNAGwRz+JrEq37RM5OUQVBG+DxqkzYh5wI1DhQVqVcQygLTH11sGn3MCZFZg2NRMpUH2j2aNgMpxsg8e+hm0sq4okmTElpF5tCy4xuoJsJkjcE427GzjXSzOmp7p4bhEAduyjotPHFAUhiWg8TMjJbFJGTNnBUAV5NwSBt/6oDabWwZEK8UngsFKR5+b0yEAq2CmXxUcEML54yvfu+GeWZQ6kShEIJBxRbohkY+O42TKUJxDgE+gn/8AuEpkYqW3bBJViCSzFwWOEYvMgDMVSLRrjrQYc1J69lUE0vpRfQ9fLlq4Y2IlCKzMl2KxpA6PdN5qchdk+h76P1OqWON5JMz6VGyDM5DHBVVR4sxYDgWbAPPWd7pM0y2sk7HIL5xgI+USgxmozgGBU2wbIOACMgRMQfdjfVTK5RkkjcqiLJbKQQGoqy8hvK6jRgvx1EaT8oiTVS7RpNRGxWNAs8qybrktSAO5Q4nJS3OA8iapjwMehe86o6bTpHA8kPjbKEAoyM7sA6gKtncsAcYL+PvpvBowI1UafJ/N0ElXbZLMp4OBVHpeWsGv31W+labZdbdQTIWCWWkwUo4IxzxBr2L9A2KGgLZzECL9uX7UFxoArexmWUKxALBSsuPDFWJKgEgEg8tlYIo1llYo7yG2ZWjEcbMmPgzWzAho3zIKviDbgqbplLMOrJtUJNRIokKlsAZVVogrlJcBIrSZk+K0oIBzUV89GT68iPbiWpXBMaxSLivoFxaqSgJBchWKljweOsyYMgfCub73KT9m7lvQbcoIaN6vHGjjakivEow/HHgKOLB6jrJV1co00KK0SsGmURrTslgB0Dho72mUFrAIjNej1Oft6NqJ8yOOXJfMqTGrB3AUZwnDbrj8ebLGjNKki7YJwkTwijchMoytbYmOZkIOLDhDa8jqyRqKH7vopgB87rxiisJtNGshAcBggZ/FSuy/Ibg2BISauvR5b6ztET4mUOTH5BjV1Q/IiuAFX1X4/vnpL3XvyCQJHMpfOmAQmWIthGC4B+6ATZQAEqFINLZdyzo6LRoOaV1VgBY8WSlIayB4sa/f+8zIjZIE3ZU30+4MEYMuRJtWZHRkFqWLMD+QYEcWKr3a7vWsXSxA2zObRXBXJAwLC2a2xyB9LQ4GPHV00IG0kSjbyJd2jYhGUkCgZF26awa/fH+kvdYYpO4QIzwOUQkBQMzchoeT+QpT4gnlSar8WxomCaapmecLOyaDWaxi7RyNwOc1vjgZUq5Gv5YDih8dd19K1Oq5xRrI9rgTjwKuvX+r/wCuOveuhv8ALxQIaKLF7wDH0s19Is7w5MSgyKqAaUgAAu8gS8gcjz8mrJ56A1WnBeVRiVNoQtKGQK23GwMnmAWLFpAKDUA2Vh5/RJBqGUFncqHGYLWxLBmAXhMFCgGvTD38q9bqQjlFGICjjBiFyJCnIjzYm29ZfsDrEw9081s4FswmPZdKyhXRksMbJibzAPiQiuEBC8ZBRdLwvro3XxMLdpC53NwjaPiFAxB8/wAVAY18kjj9re36hpeAvGQCkrIR48szUFUotgBT8/PHJvdW3LXxdPghc8jkvpB4ji/JzRJ9EA9ICHQs3SWwVx7bI4kWZYjuMS0eRfImMAqGaqUKMSuP7PzXUodGsTbhEMauGlCKgAtlVWDsCdxiCAuIW6PvjqUMDvI8eCEKrDOSI0tuDVg0+dc4sMQo4N11augGO2pjDkNiSl4uQGWQJdeNKFHHA/L46hx2PtyWgnlfuqNb2MGIwqokjjUGJX8hugODnl4lQMaBFA/8dZXTdxMUZVUZQEYtFtp5Y7bSAgAIXKOBWWJYKoHJPWy0uRZzK+7RcPGKwX1Tcm1GNirN2elXatIpLylciFjFyK1llbJjGpA8WGChgASUF/j0+cnkiRFRzS76Y7eI5DLNEwc+NqpJaliDSAhFcUQEKm19lTV3qdPLIGYSeUfkhLgDEklh/wDNcCAfX/8Aa9wjLN4yEBmUpiTY8TxZ9ZeQr99EQyVWLISpCt5G+f8As+Vfu79cdLEdmqUg4gwNkJoe1rGPOVpXolvFQSWrN/Hm2oD3Yrg9QQiNXZFf7YJaH3J45FApD/iSDSkGyW/31fJpiY9veLYtTcAs4I5B9AHngr6x/wChQNUgsBZ2818MTdEjBr91kwY8k17FDgkuklB1Cxne9btwJp8gcXkMzY2z8MgZozKrFWpxy5P2xdjrOpCXfElWcAAnd3ENhN5xYS1aIBRGSEKxv5KX50+g7TLqJWLuoVRikjMZMgASBgAhwyZmN05NWaAHTzQdl0+FSQlsGJcshQfxeyOA4GKiqPwOSp61e8AcyrBAovm8S8BCEA+4wqNWwWyxVIiBi+as9BrIar8R19U0erkTI6kLEzP6W8CxSNqJ5OILMpNKDXqzz87732z+nfaHkCMVolmPoA4tHRLF0UnMFQrk+8etvFA3/jhmRFRFV8EcSgm0FDyAywF+iApsnjpvDXRyqk4uyyNdk0aQlip4WuFcBUVqIChiobEkVwLHJ+R1nPqWRy8CgyIHOZdpGURqxjiYMtJWJkd1t74b4NdaViKybIAWkjeWZegFIVVIJqvLiuK99ZqPz1kjkcf5MowyCshcKr2btFLMfIxmscVPWTRNQNFA4XHNv2+FfN9NeOOrnlNqikpI5QMbj/GRmFliD69leBV9Yz6k0Rh1EkAOaLwiuSQAyo/43V5OOVAsi6vr6bo3YlXADWxVmJxypQMyCpYsv4heAeP+esT3/tobURpkDIQsUgQMaxbhxaYtaMQbIxIClmA61wjxVKsOl0X0Wm7Z29ESAAxopTxVnxcux8iwUhGIbGjVmgDz0ZDGqKELtgc8gAMeeZDl5GgQVxuwCbsVV0HaFXyCpGcFXkKbZCGDUKUsSAGPyFWiK4B1ep8cEA8ireV8W5LWBwXpT64sgn56yHFRQ8wZCp1MUWJ8AVBXxNWCB7U48tjfFn1/rE3afTqrEOqlVhW8vVKzglXXhSoph8jP46GOsYSKKcM9CsQVBulGSmixFmgQAPZ6K7lExVBHRkjp1WRym4CbfnA+1LrZ9H+Po9aEzQ7rNrTVCR92URsTMxvbkjeNM1Rm+3t5g4ygAgleDixPBojJT/U85mdlkxtg2KUEoR4ChV1QBvLmhYHoN/rKeSeSOJEVmTgCNrHmUK2DVOpx8v1ZsDJekHefp6bTlc8Dn627IRl/iSQPdij/APLrTCbhj+2plbTIC+gdo7hnFHMvJlIGLkRIr0A8YXy/Ki1eQJB5HWR+p+7uEGnSRZIWQIyx4bK8uHjoJkpUFOSRf69037BFt9uVpniXFJJQHBlyjcu6hoziwxIUhVPtPi+PewfT+6DqZEDZEsFKEByrsppWbJcsQ4DWAJCOavqMMtaSXdvRUW6gaLCLICuJ5CrirZfoEKArBrVOQ1MtiiMCOvov05KG0cE9vFRIMgW8SpKlCoBDQ8E5cVX8T6D+suxwkCWGFYWoq5xwB4AXIKOKJvKjXyMTYn9HLtQqUjCCViGlBLswYNgpK0FkjYYFmXHxUg88GI8OAKAQWpj3TucZCyJtSoS4lGTIrqMkmJ9xswIXxYEngce+g+6agwamNWFwst4EtgpsEMLXCU2qsQ1MrEkN1o0gDqxZDISgyDqVWSqq1INuCv6/XxXQOp7fDq0XeiKUAwVfEqCOGB4ItaBX4IH6vqA5m4oLF/pRJbSdVfH3YI2TTAhlBC/lx8MCKNHkfI49++u6X9q+n4wXSVGYA2koCMsin+XC8Of5cAE883x3SIwjqFIaRQF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48" name="AutoShape 4" descr="data:image/jpeg;base64,/9j/4AAQSkZJRgABAQAAAQABAAD/2wCEAAkGBxQTEhUUExMWFhUXGSIZGRgYFh8eIBsfIB4ZHxggIB8gHSghIB4nIBsbITEiJSkrLi8wHB8zODMtNyktLiwBCgoKDg0OGxAQGywkICQzLDI3MjQ0LCw0Miw0LywvLCw0LCwvLTcsLDIsLDQsMC8uMCwvLCwsNC8tLi8sLCwsL//AABEIALABBgMBIgACEQEDEQH/xAAbAAACAwEBAQAAAAAAAAAAAAAEBQIDBgABB//EADQQAAICAQMEAQQBBAIBAwUAAAECAxESBBMhAAUiMUEGIzJRQhQzUmFxgSRDYnIHFZGhsf/EABgBAAMBAQAAAAAAAAAAAAAAAAABAgME/8QALhEAAQMCBAQGAgIDAAAAAAAAAQACESHwAxIxQSJRYbFxgZGhwdHh8QQyEyNS/9oADAMBAAIRAxEAPwDRaPVgSyb7NGo8ZzJLijAqGikRMqQMA3mvtg3+PQjho5JjHizQ+YUyyPmAWZRIXOILoCBIAwYPX8OW/YZakbBlKJd4MWNmR/AfxU5q6shNcIwrMgLlkDq67TiExHdV/FEhmzaKZGQEhCUplx4KlvGvLs4QFy8TjRE9snEf2zm+3WGMwGSRN4klljYSAuivGxPFH+ZszvqYTQqoRZpQ4VWp2kCqSVK5KLvxLWeGu1PQz6Yt/ezH42dRDGeHwMu5iKzAiCkil4JujxPvuoRN2R8QoQBFeMYybMcjpWbAMA0hIIssFPHjl0AUHXxRLc5S1aVTtZPuruIiOwbDbWsUeRsZEMik24DIfmh0T3O5HCmUU6iPIHFo2zj22MWJVpDZVkYgEQkqPa9CtiIjGZXeiFeIwyhn22jQOoBLZFGUOnkpAFhb5a92LLKkksiq7IMmDOiiuByBWIkIYuQCm7VMHPScI9VQmaxKgtDVCOTFAzf23tTIAWV9sG1dgwjbJMTjIPVdGdokL7ZDkvW+bJVjuNUbkKPVJIpjqhYF+j0sl7g8xkZEl+4yDBDFYYM6sEJY/dREbNDVUp+eYxdykU4CQXGhT8MHKlgKMZYYyMTHUv4HEtRHRq081JkkXqjdXo0hdUABzbcO4zkRhSjS0xSihVRaswoljR56A148jKQXVACaADuqGMMLDgMSjM4ZVUrSmyr3153PVkyF/FXEJpnxIEgnbEOLAvwZAAfI5Af7lBDG6BYZ1M0rDGSMFwihMIW8WDDhjIiM1gFwMgvQ51AZTaKqepleNWJ8TGru7WGJ9rFlktDLI8rkD/l6obWUkzhqwRVgIWWUukatIrGRsTblJTKGsGoCARRIj2ZA5IQLG0jqRGoFCGMEKMXF7ORZGBS1pjxxRM5WGQlt3xLMVDVIY1CS5UxBZa31ugQWkC80A8QQKoZEwqdG5yoqhUuWoIGUrFg0xVRb8xBBRJ8n/l893gtI55jbB6w22LeEemeaNQkigP4HFD5H+Jo2PdDpwLaRRiI1jQl3OSgjd8qyZSx06Bq5F8WT14JHIdGLO+YBIZgczEioRwCoLMpViaskcYm0OIyEjwmIUIXYO+2y1EjLuZ7jKzqQs63hFUcaq7AE2COb9hy6nLJSyGR1LAJM7mJZOFKknJ3TCSbErkQzLaqoLMtWSVihotkpZoiQXCyGT9cshUlQy/iylmB5HS/vCuUm88cpPJgzcs8cETtZHmhQSIMaBKMRZBrQCXewqkHACqrnYvIzBz4m1AUV9zGrAGP9skkH0R8fM4oiPtqad3WEBQY2pgoX4csCubNWOIYsWJFgr+rVXj44kmIjTE5MseKUeOLcUR8gGvfRxiJ1Ly7dGKvIyYVDFhl65NSNqDi1BsSLodbYpDWgfX481yYOKX4hGyo7hqATqFzair7YWkYDBQEA4oqztbLywxJ4AvtFpWtWLeDOh/P5RlKoilSwgb7FWpb8rBysVxghWRFxMjg1YLRL9p1dA/j+KRyNfC5A0StNVpIiC7qFjkOMeLEBnNrPKSqjIIBKEkxtqX/nrnyiJldkpjqCJNRmwKxqGIcGz4qWYrTVn9vlCpx8eDzXveQ6mUICp4UrHJYeiVCLIAWRmChT4WpkrIeyDPO84VWoArHGBLmlu3GD+wrh8CEVQJLrL8q7uVz6h/TWxxBxZQGaLmsLWiQJCCVoK3G4W6ACXQUEQEcO7ls0Vg6xgDASgFiytiAFQtZagqggfzPHAB0pNuPC7aBSsjsrswUw/wASkK5FUP5EMxXkt0z7ZnkEZgl3tRsWyIt/SkKyhSWPDWVQhABye70EjYwo8qzbB22KSPiAGBYMDaFizgk2axI59m5EapS0JRrIyY3kBVYznApsgsFP3GUniEPJmrMEOKBmsYivdJEzNRCqwAdUVecSS3k0poIGDKcRkRGWs8dc+uDERjwCKIqV8sRlSqUKrKHZ2jUh2ojLjii8+mtKojaQIuMgsMQMGVr59+QJAJc/lkSQLADdIBlGiA7owRtiBlDM4JA4sKUVFYhB5SEquIPABa/Z6umGE0QF3EOAzFS+QZfwI54IOQs+hxXkJpcZdQznFkcPwylhsLjFISKWg1ORISxKtQHVUovhFABFD9NZBkJVI2Jj8rtsXuwCAb6swAALKz1KD1QfhcmLN4hlU1mW8Q5YWyoxVvEIvgFoAsetKZ9kBcXKQwmQlmBKgDFByPyYKWYtdF/Z+MvPMzTKZIguIWTyAUbYyEYZmIVB4ikPJy9c2CE1N1bBbNktnG5AUSTswK1GBGQ2RBsuo+R1Ra2BVUQTAUkleHeykBbdGSqoWIO8SOwZ2/uKilqREFHk4kjE+fXLSLaquRIHGVvZHLE5E5cAR1RDCsRYOklcwpLZALnUYrI1KjZgMWNrwmUplINFFAtiCH3ZdM4/JsRxynDBiBw4VQET8W5JYgCyBY6h1CZ1QRMItIFEh3lZ2xACqxwXgEkFiLYk1zycbNXXXdLtdq3WQgSQITycpGcLjShQEjFG8mNkmyffx3SbhyJnv8KOLYe6gHJlZgz5lxDCxyRlKCykiAU6Hkbguwq8eIbpVpu3M0iJhCHUkgYxkRuynIlNwnGVQyyBSik0w5HWl7TpCzHMSnAClpVKsGYmyG8gQwKkjlb9m+qPqPSrUcVJGMxCsxl8UOJaMFBRYq1YxkjlhR56mh4b+FsHOu76IbsOiDFNsFERrKsH8SAYyjlJMSwMf5gUOeD7PaxJI5JZAHCGRjtt5K3iu4oDfaxZbdZLWnLK1gnons6bYiW4Y2cK7Jg2RI8XjUsR5KSGF8i/x5vqGuTDUOI1xaXFiUOBJMilSRj+WIlAJ4JLA/6pzczoFf2sw/LMofQ6B1Qxo84XTq0IZQHZicOWBJ5CKn40bLihddH6/RsXiU/i5oxxWqhQCGJBGDrm0ZxdRxkCWFDqrQ3DcTLhbZRgxgOqqxDkHKmCrtDcAGIYXx0z0Hc2MOcw2cPzsMVUYq/ugeB7NAVl1m8f87eqqXZpv4WYESzNCxETfbG2jxPKmW4WRo+UxMnlQtcdoAkiqC1mtRYySqnKKolmlwBCRodvHbdXKyIUKs2X4K3DAnSdxKTRSJGoYyXuK0RdV55SVEJ8gbFWOCWF0ekMK8tuI5bESbYVDYG66KULFpXjkTUqCCAbSwwrokFaNFKqyaXHedRKojbBfIRXsrki4qVxtmXhVxHPByI6G0uoMvhM6tGrKRcrMjoTCdwIY1DISJqbhg7FbpQem8OjO0EjdeeHeCQllYrgOFI8gi0LI8gKA5BF1ETDCFniQMy5/kquEMTzBA44Qu8ag22JZv8AIjp5RIBSD5mFLt+rEaq0ig5MZ5d5QJAu2yqc3cq5OO3Xj7ar+bO56cLuOVzlSbKMUjEy3A65hFSsnEK3kxFJzVghTyEuVx20S+LZ9tY5AjB1GUakI1Yv402YP5AExa1mmLqLaMhnRTfmIVKJiAQMzE5LDL2hXI3Q6C7ML9PRMS0VVL9vKD7PMETHFo5GYsU28LOWCNuosnCvZysA1dC6JXdBgzDBnDCGNc86DkhTkJBLgWHNLtEnxJ6v0pkxGEhZ5aVXVSznEqjSZBAMkLTuFceQIGR5HUu1RCJ1kSIuGijVMcf7TPqts0igZsMV4/bMRwSEYmSaoqBBRfetLlKseMjqoUMpMZFsZVUlJQEDeS0Uv+QPKr0lnkmKuEyG1HahqNmTPb4FnEKZMQ5P5OQoABZ13ORSm8RE8qR7gLrbITW2+DvagszEBeOK99L+xYDcRPBHlxUImIwMUKRsVHzuRheT7Zeea61wgKPNVhiuIaWjklH0xGokhmW10+lRqdqJdqczN/pSWP7oC7BNdOYdOWE9NHKZ/wCBsmMZt6CEIUyWUq5/Exg+RkOI696WEBlQeCEBRwlAI1+JytAHBBHJ6Li0bpLFAYwyRo8dR8hkcI4yDHFmZoJI6GONEj2K0/kul0xCy/ijU0lLpigLhVXPyUptbtlQ74NChQRlgwNFiHaMgJyLZ/l9jAqGdmYbbkYozpbKQYgMY1TF2ONo5NgKwU8zhMsnBjUSBrNEyhgeAxOeKTMTkwuqYEmpnRoBthPIyBTzwvkY46ouEIVZNQCwYBmZx74xcHc11iN0RotPtRZRuiqImClYy0IpArfhIxUezuH5aRqIagJqA1lWOTKrBomlJQBTJFy0kbAs+4OCqCloKccunErnYUNau7MzjMCTAK8goMqo14jKwLKv756G0MCpI0kpbbhDO1LIlFc5CSuLEnblYhGIqlHwrdINBknZBcRotLoYXjUsVZpAnFCkDG1OIamrwUnIgUQfknrEaaQ5MyM4DMhx3EVFLASAxR6cZyHDkJmok87AsWy7/wB3hlikTOERO9MS44pYimOJ8m8RUdgkqQaroRmOcqgYeeZEQskymaMMsYBDFyoOYNInpiQT02CATzSIOgQ87sxWJGJ20YusbSRtEALIEe7uEorKWHF5BAbYkP5onihRFRdwnBC/JWSQsHuiQiqh8TbGo8aoC6O3aZLQeKKpsAC0uPH+3fmM5XcE85+YryBJuvUbyo/BSImyMgzGOTgBiMipVmFAj8rIsdMitbvopmTAv0+UklUuiiMK27EXXN1ZRGiusKqcQ6jkMZFNDN/dAGmXVbiFcw/BS1u2BIBEnkzg5NIadsZAqkKSeGHb+7NCjMytW2B4wsFyESErzcj0ChEppQrMKGPS+VAHVJG4QsZBJRdnBJSNULFCSZGN5N+VNZFdU1oLj0VEndeR6OoiY1SMFo2UYyMLWSMQBMXWOMtkBmzlgGvgGgTHEXjSOIy4yG2lV3OcaHzZRdsGtYgzuQbYr40xPmhYyKqIxIYgNw1u0b7jCQnxACmLhfS0OOOlmrYLKwVVRlRVQO7DONP8kYrtrubwEhIsKMVN2BpkzPypLk2gfJsXCMIcWK3/AG2UgKNvkIsSoJCdy2YUcfXVkGpYxSOJV3DcjMATtjHiNsnCBwtHyAVTZKn2VXaJAGweeMABlKO4BNWAuBJvkllLxsWDsf0S07lqCkJaggDf243yCg35XsjbYsc6I8mFWbrqXMJdlF3+1BI1WcEFku7jnjmUNdcA5R7asW/IsQSchzVdedMNqdxiuWY5kDB5SpJJRTbAZBCLbEE3Xodd1sHwIQeqf6aLUTKcoYUORjImY3qEItcmVBQUMfAq90eV5Jzz9wTSoyRzvJN9sSZRYhsPyTdVNwAelyuubyBPWo1OnSTCOZgXcAghEYzKrgqQrW32y6nKuMr6y3bOwmVpZNUpG3JizFrDOSpIIpVPLYWvDZm6K9crQDIJgXfNbgjLMSluh+qpWdlmsrKGDAAYnJlNMJGxChbXJQpANm+eth3fUzCA4ySxsckuVo4wl5GBy36DADj8gaI6y/1l2HYlG2txOcdrFqvEBQwJIcnI0eSCTxz007MM42xXeKxx7jrJzlIaLCGnXeiw9sBeH/PVFjC0OaKXfZDiaQoajSya5mO+0elDMA0TSSbmBKXbDEZZNdWCLHlQbqns0eqi1GGQmkhVFjcA5Sxs7ZKWZvFV+3mpDMmSsL4DPOyy3EEZzYdgAfAqmXh48MF8QODXsVxQWMyyajUTbiY06lVBlaSOo2cOgUE39wBCQwriwK6KgQNPD8SozTKP1sTlw4VmdRglaY5IoLeMjPMTKhB/j7xJHsdeaOMpIbZEZ5QZCiEmNqEUVh1r7jJQYqCBwGIOXQXfdbFDEmSSPqY1KRsSANyNgFLEGlZVNnEDJZGr2esavdZBKXVqtw2HODEMJApGXkPZHN+V/wC+hjS5pu+a0DCara6/RlikRR/uJgQVNsCJNyI+BCrGzhhIzcswW/bdedxWRn3cTIkMbZK2RRwDEZw4s2tlwAFYqYgfMUAR2/U/1MIYRKWZGyiL0r88pKrKzIGIyzo1Qsmz1Ht2nmIkkEeEjl8m8jbptR04xQliYz54mwSRwTUkkkNO13CgiOIVKXaXRYHTRO0OXiWjp5FGIREB81DKgzbyYgtIaHA6nNDMYIxhmXR5VjwD06hVMQBQK0JYowLFTWQyNimUj/ckzLDKSNmeJ3YDFpKzKpdFUxw+PkkMOoax6ZlwjDKsQKYF3eINGxpQVKsqqz0AazTjjkImwhpIMFICFpd2KN42osZgYhJDcX3Crh8iAGUK8gMfieA/HarQhpA2KxiMUsoUu4ByOQljYKIkzV9qMLkjsCRR6aTRlfFjHHLuY+ZKxiVUDKCDw/k6MCPgMBwtdVxadI1kYRpEqNKTETz+OM7EqQcAMqbEEDE03ChuaJN+6BibhA6vVsIcEK5bbLGkbn8JSu3Km45YReBTAchlsCiOs1D3CSPUanEsoKmdI/EpitlXa2s4AB6B5otxx1ru4CS3iaHJqeQos2bMaA3QmKPIyu+Li8ai8bJrpJJ28Tal0R915G27CqwSleN1yRaKqHT48VlBbmr0YRlgbqXtkyu7LqxuyzwGMpCyk5xlrjKtvSUCuKqMmokXWN9aDt8bmTb2zliRiWZFYsdUiMsySEraKSAUfAK2LEnmntOhUw7fgYowWjpjOu4jIEZMRQj8FkKEEszOBwvPrbeASKNJExc4tINoK3kWxRrcGKQjn/fqm6nGfmNbuyngsa1sBXaOYsAawdspEJhzxCgKqgq+chvdKUQTXIHN92edEEjtOoWFmLeC4qXKMVpn3Mmmc+QJWmZLBujDoAiSM/LSRESY+MaoAwGKkkiCi1kEDxJWyTcO9amRCkdTV4vqFjGJZnkEaYNY8maSzyQNsDgmwPq6hSZEVChC3/itITHhJwcVUgoxuXbVSMVVTdBzQEr8t7GkjDIoKNjZmmAjdalXAMqrkJMpPALa1ixbmx14+nd5lJiSSR3U7yRgM0KSRf1AzVvIAkA3TPbKAAtmBijxEkTqJTIqiVEVnpUtiqg3Jk80kLV+OeP/AKfKrNN1YDV53J221mM8bh5HjtJjFkMRQbbL5HNURVyBxCjLzbqztemcSZiaNWFSBXjZC9u/3cjOzFpVjCnhjiMRVk9H6iF1iiZVxendsSxHNkFpEUfbjV5AFx9jEChfVw0kaKYzJXAkd41xO2TSBrBzDFWXLglQo+Tba2TW790nuEQFRp+6be5KI5cioMf2JN1kjqo8GKMQS0je8RmPI9JmLKksy/bt8zIIHywbB8XfdMgx8YwOAALKhSOjO46kyLUioAanrdIZwHXaZVUK6s8ilVzJo0B/qqWUCdY/Eu7EJEXCFFohmEbKzopEYkAoflISeRTDeKfpMAgUV/cGjeZ8oAHZCCuDtIyGHIo1AICSC2Jz3Ap8BRPRGjB06mQEoQNxtxFiEYIYIGoZYKFctgFuuBzXRP1NtxDEbebtlKQmLOMwxvHyINUwF2Ab4PSnR7iIRUuVl5GjZQ6uXLSFg6MrR1ZEhbKlIUc9Ab/rzTrzUNeHGBspxyFpA5gMrt4UKLKPuFSMzJHxju4O4IyUmyAOhjNCubBozGXLFjM2oDyV5MQI8S4IbwUqatgyBuitKwKSSo4IaOUqgaQjJmEKPHWIxYKzkqi1uN5AWSYmlcuXEjkEY3iX8AADS2HRCxUFU4O3yeSAQSa/KYIaF3aJHETy5xhS5GQ1OKDIncpxGxFyEAIC5v23AHU+8UJFMgDNEoKsqFmQNWP3JG9CmJluM8f9dMu4yiLEEhVgRp3okjFVbEgcCgxys3ZUfPIzRktwsrxlxUhZ1Jkc4jF3AVCighaIv8KUcZF4YqXKHSRdhNu17USgFkUEEqowCgE2cd1izWxLFvnLm/Z7oftfcDh/ckfnkQwNgpIU4kyksWAI5NE5HjrumRmMwlUJp27UPqI2EDxSRHxsTumDAWEMYVmX8gGG5f6AsdL/AKW1xj39Oy+aMclAZwC5PnzTlb9548Ecn30j+idAuoMqyo8mKptqSwQf3Fc1ZXJVx4PNUBYPTsduglCs8cEJyCgojYYiiR5qqgFl/AhSOeb56g4YBIN8vH0C20oqO6a1tTqIdNDqEnkgkzzxsowUgZha55xuwDmboqMj9fCWKJHogrIcg4iJ5wAMYkUhkkokbtMvHok0D9FppYwY4lDKqFoqkCLJ9zK2IDPbAgZcq3kaHWS753xlk8BJGsYQSbkxbbdZGDEkOQYyj4sQQQKPsUJqTA2uaaJ5cya6uDTzGsVmjGodJESnAAwVsvAHJCwY50Rbm24uzVa8vtnclkCDIqjbZRlZdvJg/OcaykFmKNQPAI6x+k77MsoJmlJXwKvIcqFxsDQu1PtgMrAuyOd62rfUxeGoRmCeOCGPBwOJTmxbAEsp4I/4IPQ8Oa0X8IIAMpVB206nWyhkkVICTtiYOA0jWxLEADJRkUJOPxxx011fZzqEeJkjWNVbb8qa1JGVKSnzd4n2LB5HSjTypDqxIVCrSqqlg1Bg2zbgkAsQ+B/IqyrfoBh9Rd1McZ8fulBJHRrChKZKX4YIjcWSSarjok0j9LN1Tf1RJfoeStKzMkEyyPR3GJeRcB4gMDgAIzhG3DX/AAolm2g0g07HOORVyCBlVftrk1ruElmTzWwBSBGtseehNBo4NOjoxSZVQK6sirIxORaNmf8AIEglUoFcFF89WNqowk0YAUofujNpJXDkJqAeFOSoEeyW428gOOniAyVZcHGlUCdVs7U80cCxqfBllxdEaKlQxBGDNIBuYqy+/YHQw77pjGibY/jkI1pARt0zRl/AGvJciGTIBiw49fskmo1BUxsuwAsjMFDsMyRZNtI5UVlmwIEZpcj07m+l4JdKIlDRlSUR2XJhuFc2osOHY8hjf/4HRAo4mEFzWcJEoEzq1ZtlZMeRZGWSUqCqVIWk8i6ARMPH8r56NbwaGLaOG4VRFfCTKnYEEApJUcaAHMUOeTQAEaShSA7WsohZ1QsS1khW8UKYiRUBBAdSFyAW+iO6owSMEqZVpxHt5n7eMqRsPee5FLRW6BcCz0wyRF+KlzoIXk2kMmmnISTKexEsUOGa4AIZFZvQyCFbH4ErV30m0GjWVSxSTCUJErRglQdzFVRW4GIjwt2OLYsVAHOnOidmtm1LKGJGTmMO2TPEox5RKaiw+DTeq6XTTxxMjyKtxPGQCcMwZdWgbyd2YgFpApFKRd8kqxXhGtFQMBQ1umdmLMyqysQTIrgFVaTGyrRIttK6MwVrvLyDV1S0rF5Q7EOZFUneG6xbERuqMqhJKfDD8VxkyzIVemEsiyvFGio8jWZEdR9xArYDcLAshBxDU5BBNcWKJdMGGWYjIkl2N3IkyLI7rizDLl1gYAHzphyK6zqNUTIhEdjhfKR0QFqVrEW2zAgGRWUFSsuAwVmoEqbA9ivWIBJLPIAUDABmCGRANtArMXpFDYzKqknzsi2IMtK4DZuI3XKqNtk8hiSmyBCksu7gBZNUB0ENDTLISWlRFxLLGhY46jNjKg4Qh5W9KbQZHyHTcHTJQIOikBhuyGN3Kh8SFyKMqLI9xGTFGZ3HNKQq+VE31Xq9cssuDWJVQrtrISpKWYmiVVWZxCDL+NZOrLZNMIanTKERdvTmJSqNmXCAs1MoiphYieFgwN8EcjojS6JTKYEXJUCmSM6iNYya+2mIQ4sCGyVQt7mRyJ6o4Y3m/P2QHiJTqPWRQhP6iRYnADIZMIsLDogEZdmYGyOSaLH1yAj7pqnLS0VjmBLOS80S8qquUxYHUOirGVKhQBioJLdFd2leON40MpQeJUWMlKoJV88UVFUOVdSApFHybkGXRiKQCXcwCLOSypKiEK+Ryb8fOJJb4QYqMf2g0msWOiBlBAO649zjihKRujGeV7EcjQmQuGVFQAyMZKRAU4IMiWVJ5b9ti/CNY18DlLC24llg0ZY/YJlzH7FWrct+XVPbtHNJMuUhNuwk/wDJkbD7R4KBQrpkC4LYBshxQFk971gT/wAXGNY0q1kk3LBZigEK+T5BTeRVV4rIDqY4kECICWd91qicKZgpDEIUMTGLg0McAUpA4OTYrkzHxBHV8TLNHjHIWaSRjbBZCBE+KGOnolCAwZSy5s1gXj0DpJi7osZzAyTGMrgocwYhguIXBXBkSOsio5tumGnWKYv8xJUkomaORcaYlWBtkJJaRmotbeyBQ0e4yBGgUhoy+aKjiXwiYFTNIHYOpvaiI3DJeOaEkL8AGS8SF8l8WppmMUix/lzFG8eIBYFwGbF1N3clItq2RFAu4o2WOTUIqwvL6bxIACqkGTnkg4rwBYL1zV9Io0e44nQs5beZXlZaIJo4CJnlrA8tiCSB5dDDQif2p1OilO8mQQx1vElWbDHLEsHoYtK4ijILGhdkHHq3R9slxuMOAauo/wAWF5WscwN8KtGTJebNUOhtFpi+qncLi4iJZsFLgyErgZFjyjIAFls3ok0OOmPa/p6P+5NFGACBGsmDDhi6ukhRZC1Em35JBsdMgtGsflI5dx1RpjijwEhWQ4DxlCORwLY22RY0AWJN40OB13Q/1L3VY5QjOXIW8VlCEf4kj8msfJNWOOu63wP4hewOy6+Ckuk6+6X/AEp26TbmkEN2aVt9ogwQtkLXn9lWIog84+zoJ9Ucf6kNp3AzVtQoZgi+1YhCQwWiCCw+SCLI6r0WhEcSrAFSTgFfORWtAzBhkFXLny5Hr366lL2+N5CZIVitMApZBkAVr8BbY0KQkqLH745HkOcTP6+VrnaBmSp4hpjcsCqwtVDS2Y0GJVNMxjDSsQpIjFYkVxfNv09DEYTIyq+olt1OGRAc4ANIq0ynkH4q+Ore6drVYpVjGlizhYSDaKmZaIBz4ERtnHqSrB9cdT0OpbZUBcCfW0vhF+aIy1mGIwoqD+jQvpkkg39pEhomfNB/U306rQGREjhC42nCji1NksEsKx8gMjQHINdLO192iihkCyrwT90HHPEKxihVjku4h3V8iubOB06+pddHsGLxYOtSIWchclZ8uFLuCFagALI9jrB6rWGQtJI0YldFDN5RtQpSZfLB15BscCmIHx1IDnU0F+q0wQMglbaXuUc0ao7wVImZa9syObEkSpkDuL+NguVZha3XXmm7bHy6pCgE6q0kcp3JC/GJZAm06h0OPmG9UCculH0hrnaAo0sqRQtmduJ3LBjl/cskem8QvAF3RA6fdwkEbmSWOWXG4MDGhyDMm0GpLkW8n4Jx5sE9U4FpgfN/SWhgK/X9yMaq8tScFAFhKvIVc1ts73ZIWlOQPiQeRa6bTDWE4TecyFAxYzJg6kTMFATFHVUCtYW14A5DfOhEoQBMAgXhlUU90b4AxurwJYKb5PWm+mtQSyghmFBNtYxcvkWOT5hlCHYYN8ZNQPJ6H4Ba2QaqwRqtD9LOI21EGMcEueaxq5OyCkagLa4sg5KsKBYkYiiS17hMFzLkM3C5Pagckxsqg0XDD4wJoURj0m0+gEbMUaEKjhzDGpVIgVprO4RkqoxxRQfImqYdAt2yeTUpFKaVCoYUuBRFD+jjasAQCQGjZmq+WJAcZlYwXOEUVsPcjtPNLIIZGDSQSveEkeJFKcxUrBeOS2IQ1QrpnuyzBxHLHuQWucc5cwg5IwIEZLkMhYXRbGjj80dvKClWPGW8GkgZUEjRgOi4szZOAzNiSeRVkG+rNTvFo5JBjsUSyKQAhm9gDhndEKOPUZOXrqX6ytQQjHjCRu6sSkaOZGkDYsoQctET9wsENsWU38ckdJ9AsyFJAi4grIZY2jjjdVsaiRs/IkrJipPHiDa30VqVkR7aJElVlLSRl3Kq0immd8TL6CYjhQCSQPEK5PqOETRk6eN2DF5W2kDFnLiMqMiXIVeXBCkMpF3j1oDFNZvmO/ks8pcZ5X5ItJY1njVJRmdxRG8wpXYJirSgFsimJoEmhQ6YtANoJGW8aZLYkhQAwKE/lKGXxLijiCRXS/t3cFlRomZmFxxRxj7Y/wA3dQingAeLAZLXxw3RSR5ouSu1mjHMqt5OryASR8BpFTAm2IJKniuQwK8rv5UFpmNrvku08hk4dAJFYKdsVMwvIRyBh9vxLHLcFgEr1RAVniZ4Yl/p2eM0pBOBc5OpRTk7AmJwfiM25HR76bBEgqMwrHWEkQIDgNVUTjRAxTH4ajx1VqZYR5ahmJiMkkn2/NCFXIl46I8VYAgC46Fccthig25Vjt+EQ01G6s1U7tjGjlFVPhJSWXbDHBwUtqOKqMqpibIoQgmyCo6Yl6YRsDgCzuc1OAkEjBJWAAFUti7Jy+o+qpmkGBwRWSgGclkUsDZJHMgJvxJFDknnrWdsInQvbC4wHFkA1kqgq3mq5CRQFcghbuz1Jlor5KspiTf0kfdI5VLSs+JZVFFSAPugkkNKIZg3OQDR+rAbnq1FM848ULsM3XcZeVZ1DqE3FaI7V8jkgWfLm/WdkZGMpETlSjYxJLm3kwSV0V6Mnk1Ehqxu64DTt+kkONZASA1RHiBzGfYerB8QwAsWOSemDDalNxFCBVR0sf8ASw5sA4RQpdkWEOtoHzJUUwbMqDStYF8khL9sgNHLkeFRkMcq5HhaSMhiDGKAahS5fBtr9VIPtqHjWpQ5YsLGADZZspETCrJFgixwWBCPQBnFtJkzpGC1SKi5ouALEuZo7RmHgq5MwJUkjqWmIcgNBBkK4wCYamWWSOkjEP3MZoyVGbOWMYpAXrFACApOQBFMSNuMylwzLFxKNtsFORKLLwpQMFAZl8R+2JIYaZysWCvqHZSW4Ns/LYA0AArEZAWOB7rpJubsy7zopVZHV3AEmJObFbsxR/mA24CQg4HvoIqdvpIPMfSF10zz1cMUzBgMoVaZQpmCvnMwAWktgFOYBB8R1Zpp0jjcAgRsGXJHWRZiGbM4yu2am/wQPiLtz8Aa0ox3VEZEc4owTgGP7QxREP2iWkKlyr8knj0eitLoXZjI8VoRbyruB5sUVULI+UhAZ2UMjsWCLSih1ZBisgJ02V3awE245tmAliz5yBbGSyRRKgxRWxYeNgpYIB+dT3jvUcFZSxoT+Ac/y5xH5ZEH1SqSCef11mIklWNayiDXiUaZSXbF7ERQyF8vcZlUvixJAJAMjklEaZug5XJCwdilAwqZZCtSMVsAWF5PkRZk8Zrff0Scwf2CqTV7eRaaOESMzFpFmVnbgVTAE4gYglroL4qOu6Xdv0lSPcOmkdvJhP8AalX/ABtjk0trVsa5/d9d10cLaF3ZU04ZFVpO9dyTTXJIDuDEJG2pxyFOLWNMq/34+ufYrrETfUOsLSbW5DilugzmIZaVSQwDEs+Kkivy5Bo26k7A87zKuYjjATJ1JI/m6hckyUEk2wZjldkUOk/cfox4Yll3NO6AAgY7RQ+jiWZhQBHkCp/11jhhoHEaoltAVrezfUEc2TpqIlKyC0cKS9khWXEhwTax2VvxJxII6GEJMrPQhiVhI9BmVKDFuMIyjUv5A1iwsHi1P0T3CQbgR0VSq0ZFdh4h+bDARKARZ55Yf96uKFydmSRwtCllKvmtsAqMR5MVssbJHifk9Q5mQmL+0qgxd+CRdh7GHmEccmO2I2kIVohKU3lDhQwk+VsOShDUBx017l2dRGIYowkkZSSN0Q0GVm5pefSVRP69UD0F9O0kk6oxZmc/+swJJ8CSWFGVQiISSfxJBu7O+qtc6aZ0LFsgcmKqpU+4WUkhSM0rFhber+CnZknQXAbrL/8A08j08iyfZExxRVSMpaKoAby3AedwXwMgDV+umPe+3tKkaMHksy4boCzJYKyoua0UAKFZMzbBT5CqY/T8LiMNKHMxTISK+KvEzswtgKtQzSUQDbH4PSbvWqC6uORXnljKI6s0gKSMrMYyppkBONWUyGJKkGz0w12I6l3crWRVPtT9MxqzqYVZPQMZYtTZeLRn4BrzDg+vVdZjs/bjDrHWpJFRmjbAKHakJAysG/uoSoAslTdL1upZ0pJFXdZeQ8jABLoG2q6IY+gRwesd21k1Gr1GpAVW3Y9uVmVcHGIkiJKZU6uVDVZ5AxPJkufEFZsLZJTo65YAkjmVZeQN5qDpwSDQZS6g3Z5FkX1nofqjTxCQEf1EZRzVPGXLVGsUu4SL2wosVWBFc8r+8IRLsQk7cQKJiV2yLztEU8EBqLWWYXfoAi927bNpyu7G6h1AUtIrA8SgKwAU5BP2Dxn8HEbjDBAzb2EwVttUBGivtxxzBfMukhs5FiSwOQIaNRYd6DAmwosjVjPc/PGUJtlleSsS+SNFa8N5qADyC1+uk/0jpTNA6h2Ry1DGNdkAYkl1QJy6gqbK5er/AEx2IzSymeKOSNc8rAZ33gyi2zRmLFVVQP8AV2KxIOhKThBBVeu0yzzjS01qBIB/U/xdZcc4yoK0eGQA0HQ2TQC/UdnhGn1KpIrY5eQykVGAUMPHjcLKTWIY2tC6PRmk1GE0u7IURzSSESDIoA4/uMch5smKmjg3r0DX7wPuRRsMioLFVdnElgK0ixqrLdpbEDxjb4ohyQOiRPJZz6NL5DaQlCcXsqb5YhJDGxMRD83t8hSp/wB6PUJMuoa1hJjW8clD6hWVlVbNyKS2Q5tRtoATZxQiZDUrqsw9v5FtxVaZwjbkjsMvFo42ULmpGQB6Vdy1UjLGpdkSIDGOK41VbtMlRihZXjqx6LKQtV0jLnwQtSM1V9C7jIikyNURVSg1DxooUG6ALtkSxHAAN0PV9Zzu3anmw0yRwpISLynZ8EDM1KuIDojPiA2JJicVS5dKfpk2+wpjRZoXjQSZ2ikPeBtsgBmcfANh7UgjpyFqUMYU2d8lkCNJnlHGiuZWFOdslzxkCCCx56MzmPhItCaaPt+nMbQLFFJkL3FfxbDhfLyIK/4jLG+Tz1n/AKTdo4Ffm5JCi4E25V8WLMqspQKzKCVUlwQP4np133vzLaRrkseDNP8A4BmAWhXl+mbID4o81PsOlK5lmxmRo7RESNi2yLZzk1ghnChiKxrk0ehziBpr1uFLOpQsQdC0ZR6ZTdIyZLioLRtuokVDhRy4JyocDqvU6oyf+MtLCQwwSbMsqO4cqoBbBiyqLxAKODwB0bptEGpGi07YsZDGwDtTLxMAPEN5EFQpLVllZrq3tBjeMyqym2YyHMqbX7bS41xL9v5HsHleqzVkj97FTDQ2iG0ulj08sUCZyQkkRoxxxdQ7MYwIhndnJcwKMlihXVYihgdjJqo0K0XzkLMq83G1MOMmNKOAOSGuxVqFjHkqCSLcwkkVWQyZWQWlDBSAQA7E40DfNKGmmlwbJp1+5ht3MzAEJSKsaABjmj3TDIHmyK6eYg39KcuaK/SF+pNUv9OEkYlZHjKGZkVHqSNkC0jLRoWWoCyT0OsaYYRu8cbyl4AkSOsxKZNwLElsH8QQAij8RRDeTtG4jksAZYypdo2yXIEN4lstv8jgWsFj+hSDU0srKgXdlKtNca4kOCvmp9pgANsviPZZjZIwZ+Fu3dXnDdUy0WjEcgfISS0sCK0GDRLk5LqQcVXBntgvJWr/AI9B7gaNJAsR3aJMchZgoKRgqoiymX+Zk8AAfdDqGpDGII/kCpCmYDJAASXR6eH8ULgEcKRzZoE940jGVJWxClQXbZjL4hbNzVgq2ACvnmpIv4BBHjfIKc0u4r90LrYSXVyGT4MioUxpFItw1tGkatx+LGWiV+fJY3tRFGYgykC3mkdYxntkxjCMBaFBnYeR5JHPdw0qAIqRw7szIpdMMzH4tYZowHdnX5BK2CBYHRGuilKvmocJ5KiuZJY/yFLLgJYyxA4VGYc0bFA4gBPW6JhzSnH0nphshrWVXAIwAwQ/yABmkAayScWrr3pYe86bT00lNJKWuRHotgVWmOWRYLgOfVel9dd1l/hc+sX6hM6735Jh9M60iBiQI2EjF/tYLkSWYtbHL3kzA8cjjE9e6SULE6qcnkY+TqRZJB8CQFZFU2vl/H599ZaetPqCowXMlkJgVi54NqgSNwI6rLI+g2RojofXd3YK0MI4dkZVaQySM4diq4vICUkK45LgU8TzxWhYXVA1SIg6oz6MgykMke6oZy2ezbsCXsM7KuKDJSyeTZZWetSkoHnNnE6MUJdlbOyGCryPYAAoA/Hx1VpdO8aKjNIVYkIoxO4G5ZGDKcAOQCzMaNFievOw6BY8ngiWPLLFYocSVYhiWLUmYPArjj5HATjPEb8/3CDrASDuUTrMWIAmZKaATKzEgMoIQDPAqRjycaP7y67Rdp1BlWYt9yJg4jORlKsYA+OTKCoRPyx9sVItcjpNIqIljUvKv5jGmJbEYURZYlBwpu/jih1CKOMAzCOSB5ILyjpmZnskUAVMgoMD85euOguIEC+kH8ph4ob9vwhtJKpQokecSeMeEiy7bAgpnkcVYAritmh79iod10DaiNkTdeVZVLI0iUCnlgzKrBbyvHhqYcgV0TL2uPbXcEL4hXSTabYiCrS0u7+r8rHDD46qkiabbdZQEjxWyHZla8nAVCLDrQyZrAvg3xTYPED38vX1UZYdsbuFlmbVSwsrlwiVkxTPDEDmk4LDBifIMP8AeQvUjTJDG4RJTgpLP42pMZAlydRGZDhbFj42MuOOiI9C2C5RnkDIk1RI8lKUA0dXbsSxHBuukTaRJLxhWSKRMtMBH9sLleqNRstqfBlRmtio/RInEdmBmB4LRhmjQnPYIlXS7saJIJBcgAUsxIJKrXi1uxqzVEe+gfrTTsukSN2Nu4Sw7UzHxr8XJRsiAnHPF89D9l7zFijSRsZrFsCMi1gouRKvZY40wA4N8DqegMusnVm3F0wfAqQzBmXeV43AkoDyIYMGW0HkbpUQWniUtGZ0nZXdo7W6QtnBkXuQK+CFWGMqGlQsCjFwnytKK5sdLD/SFyq6hU3SxYKDb0hd2qgQIFYktxYr8uOlvcNTDHp4QNNDNluCME2+6txhnAXNnVFVSRzliLFBgL2Xum8f6eSWRlY2sSgq5sMHBbccSF0+8afipBV10Cf7RTwWmXNunXetcpyYSZZiOP8Ap3YBrExYMS1gCQGgCoDePP6s/oZFCJIkzsMpMl4K5WzKGJa2J3QFHADKtjgm2PVyzSR7rFRh91GiBQ5EWTH+QXjxkZmUEsKaur9Xq0E6tFIZHhQNbyHAozFZyWAK5RgK54LAFRxnfQTG17KdaLHtoTLMY0eXPEHUO8ONKaiQ0y5yKTmxY8VfrlhrO1fTcESvEyiSQkf7rhTwSoAGWY/2PZvgA/TUwEvLaeSSVWZ2jWQmi68NK7sbxkDCJkFcKCAAenhkwLPmwCKEUqAbOZQKUHFoSBfzl/7ehxOgUYjyIAWF7TCuk1U6yMzwYtDKGrzRgoLUoKyFGYKV4xEnPPWsh0MkMylL28FU22GVNMpUoxppGZ4xn4g/B9Ap+zQRuDOzYySyK0ckyQ5ujXHjEyYFWkzcZexkDz0w1kmnjGMbxQr6WJNOrEAgZx/yDM+PESAMSykhubbnOJNLv88lqaCFTr3EMaYlpaH21dDJkyGRDC1mrO5hkxFeR5qusvqfqLUhzjJ48kJyABS42r2bADvjfkJAOKFaHQdgk18zT6h4xFwqGNfzKvkWMb5CIsRTgklgaIFWQ/qD6SjggM0Uj+LCkamABYI1WFfiwwGfJ4+eraWzBqUiA2Oqu0Ov3r1G2MdwqI1O3lKQoVlBYl5ApjvlVAyHOPOm0cgKZApKAQd5BSuGCnMMTifyPAZgSB6+MR9H6NSr3HG6yMEIKE5hCjstg/mvDopq8mJsC+nf1Tq/6eUFyzzSELpgZNtsHwEqmXE15D8Uo+S8+iJcSXZEEAyAnWsVKxNx1mgKWPMKsisF/FrVAaxI4YXyR0pj77EiqiSRLtVeolVGjXJUc1i4ZdwuKdiAbbkmgcd3fs8xWWaeMmqdnkQGzeMaqxLWBkK/GrqjjZa/SHc2jLVMioHHMgChUYFVDOZGxjBIxiQEZlfIAt0f48onWL6oaJmq1Gk7sRHn4ZyGR8VkwlYqvAEVEsQL9EmkT9mlc3d0XFJdRGzVxlEyHAHKJwnkjISv8hd/II4I1Wt2YZHjQtPzGHDczoVfamcpGC1shoJ6AJsC6D0X0ha4TzlrT8UmLBRztlc+S3F0QBXya5YLZJ69EiABJTDYifZ2YITGcvuqrIrFc907seW15BhTAhgSti+rB5SGTNJCuC/afN41J4cIqUeW5APAAY2RXWf+kWCjUwSrKVB/uRAtfoYMlFV5Bbn/AN1+rLWWPTyxpHHJHIHc4bkkbTpk5JeFiWBs8erJORJIILGYGHTTtd7KXtaa36KGsMc8mSy8Rg7m9GJVS7IJyxK8AkqPVDkYi5JGkMchG0qIrSH+nQxCsmKyFzPTBvijfJF10ZH2+NEZImFO5BhlAiW0ClihSMg/iL8SD5fs9WRxrO48zkgbbpkZkZgVyHkVDV+LYAYt+zws3tfmsxMxIg2UCXnLYebDFGRlLMxXBVtsUKi3DsPIk5X/AMe9HaTty5NtZkL4tjEyeXBNmN41Y8+8SffPPXdBLZ29PsKgOiba3QxzcOiujqoYlRRANqDkbI8moL+zfvobXxbMZEECqHNMVRAFbJBHasygryx4/wCuT1cCwLDEJx4M7cqD/i2JUXQpbvgE/roOfWSQhsnkDAq/3KkVFPjbkFALIPGZAq/V9ZNzUi/RU3kflFvphIhDKHUktSAIw9gHJW54yHj7vq6VElxZyCqhqLeK0QFYMhIv3/Ifv99C6Kbe8SCwHBZHZQRzkAoJohlPBYcUQea6HjwnQmIpG6stFPvj4KGUULYEnjI0ecugtPWl3T1SaAAru3lZ0UJaxx3GrwMpUoVH8qtb44XkEe+qu76jTxwCOUmFZIWOC1lwEHGN0wBAscc9KO5d52YJRGsjFMI85J1VkkIIIA2pAjgU2IUimBoD3h9dqgcml2o2YDhYEiDKVfM4boLLeDZ/6JI4UdWWEu6KmaUX0ftso2XZXjKu4JMVRwtSAPThbHogk/KgWB6ZaHT0EAAUk+K5AlUGTAKyj8iCL5PHyfZwX0jPJvAIgkypnvFvZsSLm4XInFcgCCB/wet1PNGMSZIjI1BW2MsrwJ9NyuRUWCasC756eJQwN1D2Ou7lFbgYE0OeA4Od+uBRvL1yRQrpbrUO4TI6lXyZFkY/cZSu2mB/H2w8bLcEjiiRpH1BYgvT5fyxKq2ILfbRw2OLLQMjGzZAFWDrJs2UpIsSMlZzR8SIzB8kqRSpXEAsVH9xObFdZRWAadFeWB1Xuu+n9PIjGNMCnBZIy14tnRjcENzYHv8AIm+a6Sd617IhJWCSd2amCuoxA4cKzEPjJKxK2LVua9daPSaSRUaSNkMjWwjyegSbMYLEAcWMsAQTZFGukcPZmm1bll2lvEIgdQu2Q1g5AOGD1lGAFYnljd2CNHGQI/KGnMZu/FYcqWkZqd2yVJXSM3Y4ppFFJIQaB4osKHx00+n0TcWOZA8Thck9ggPI6CGNFNk+LEmrBnPyOvocORhjhEa4MioY8WXHJbIBHChF+RlZocVfWYi7Xsa9YokBdUYqQ2WDPkIjI22DTV5KASoQG23DVPxqQrbVHaOdW1M8jswYIEdmAjNIT5st5LZYpbFU8AQCCehZe4STNFp0lm/HcEihTJiq7dgWL88i1LYzrgi+kGt0MYGW2E83KIZPAAMVISVgpQtRVXRVwvI5tien3YdK66ZpI8/vXIxVsg3iix5sWzKNGQzNeQIYriWrpGABKMsVFbvr1VmvnlTULqpfICILZhKUEMhkIBdipCuSfGmFDJas263WNOFSUiNEKtJ9vJZSGLOhBpY2BjWryP3UsXwSjo3yzVIJbQskTOXQlgobGUoSPInIUQ1gkrXWZ733TbKIu2dTDI2UsSYqlmRfFmtrOYvGrKsWJsAXBJpqPDspaarSdtgbZikLNLjGWCNGjCMsirGF/A3QYXx+Tji+Ku9LCViRWyUvlQNahPwMbqD5G2UJ6FIwNjHnAkmUhpiHIxW3OTIOASuTWTxfBFE++cutv2hDPoY4zFEw1GSuJZSHaRRtOYwyMAESPJebpaoVfTcCyDO+0BDRNQmn0eY/6PTpivnH6dQQysCzc82DZJF/PQX1fqIotK6ZruPJgXPiBwHVR8EKrrSkjgf66H1OtlhIhVY3TKMoxkGVtIwUMQmOdoQPEm6Nv+PQHZIlDSSyyoJUa9tyrKVTMEoWZENxrdrwmJPziMwROdEEukpnoo3WOKKERkNHFQVgWSXyJmONLIptAwyGSB6Jojon6XlG42SNHtxRsYxkqo7FtxFGADR5IrA2bYtX6F08MswjUhHO7a70yqy0RJQwDliUtbBBHuiD0ti006ytLDtBlRVCgKAo+4I4MmVWwLkneBr4w8bLoWxIu7lEkkmE87tomWDU2QodTiwBYIXIyL2KIVjeQH4g8cdZj6H0+Az3I1JI5aItaSJcMkb2AqtbKcrUkV4m+mmph1D/AN3aACtaCN1DEAMUYlyOcWIYSgcWQ1kC558zPFc7mxuxiJc0BLSILz/Fg2J4b8uCtEDOSRluEsNuQGL7ITuyileRDccqPlJQfzKxOqRsSUjLUbBK8GvV9P8AvXfUgjD1m0lKilwrPYJAUgX6uv8AnoDuGraZduMOsjBX2y6MDGzAOzDMNhiCtWp5+PfSftUayLKs+OUsKpIgbycrbyBiFDkmNgKzcCiLbkm4zCo0/CTp0mF3bHEckqyvUjuWliik3JF21jMTMUxZVVfB1IbIsOea60j61JY0+7kJKKukYKsVKjJOXAX/AOV+/Yrpd26dGVNtjHAmSVA0cihW4C8FnvIGioFA+uL6Q/VHfrbbhBV0Ayd/Jo2xHKYy7aOASpGIIN/HTy5nxCqOGi0MfcpSyx3HGzAHBimTUTkyxqxJHiWr379V0VPpgqkoiLGRZlmNx1+SsVMgKkNx+xwR+uvmo77O2IklMsY/gwVlb/RJUmjV2LPA4PPW97Z35XhikjVODhnEHkxxAyzhjIx44CZHG75rlvw3si+/5SLBrF34JppdEkbEqqKGAPMvDnm3HJJvjkk8V13WY1sUqzvFo9zL+7KxjhVmyZsSRhkRwaJ+Ou6VDUu9Z/KzOGCU8WHb/qJvtJG4ZmTyFFAVJ9cs6KASACoUABus73P6lCsWbTRSSjEpK4KMqkBjjasw/wBMzAi7oVRf937+pBSJlkK4szLIBhywesUclkqzYUcqC1muspN2JasyOBkM8YBEI1bknElQCMSbAvkDHi2GVq5US0a7p/2Xui6ggZMquxZY7bPIMQzbgcB/mxVLiBz077n3ZI41ykWNXJ+45CtQDZuFIA8fE2QRyOlkWgDwSRyIXhLA0YkyLUPbEreNKAxRCKF/PUIGqZZRNHGjJzI8dlLqlQmSgH4IJSqh9HKwn5XJAzRZ7Xwvq5wpUoVxLL5NTOiMSwAx3DbcUGFGyFIpnpvpaERAJNKNQ3KlGIUtdgEDihipIJJUj3Y687VrYhrWWNiCAcIz5clpdyUoJgpMhBIVVDeYb0etA87hwJSGlK2gWJ1HgwHljJIApzsX+j7quqc4wAKX50VOJG6w+n7Wy6pI5GiYkl13WZlsJy5YHyumBUkXTH/bOfqPu6DBIZYZERS52mU4pkGFRqQHw27JzShR8rro7UzBtZuNGjRMphlwcyq9vjGpXbA3b9izioOVePWT1gbUanzCSfwYA7YVQ6KQscpYY4gg3gTlZHC9LNnidlYEGUo0+vkVzKrLukctuEMzUQx3D5EFiW2xwRfrHjefSGsldA4VDHtGMPtsoRE8iQxJzUbgQLQvbu/YGW1/bptIw/qWWMsmKtnmr4qbFnbqqBw5JAFXfD36deJYFmeR4grGQnxt+Fd13ABlGCsK3QJYFTwQvVYzmlshIUC02p7shDHCVsQwMgQeBCZGlbnkEcURzR6zf0nHIiyHH7iCvJySuYIH3Mc3YyhoyaxO2tCwbcd0RkikWXUwxuUZnCItHJCMmDHIEtagk8hQOD1l9Ip07Pp5YAoAWMLGBIaNM0avtR2StsApJBkVqGLMYZlggJEOAO622ggXh0ssq0HkXNiq8MgI5BseQA9j10gYLNqJNRIqpE7CECRmN5bSvKAotM0VYwHI5jX/ACPUJg+q+2kKRxsCxDOEMq8KWaoWBN4KFN+z/wBHw9r2EiVX2/NTLKIEVGKZMxZXYsGNEhyxAJU81XUkAGSVIlrcpXnZfp1I8ZJKMkaqy4+QcqDT+VmiAlJZwIFH10d2iJAZJbUsxJDqPy9F0avzIYtR/VccEnoNScHBaZo6kQmOLG7qr4yL8khkABHxfuodx2/GNXlUOFJRQit4KrEFbLqLUcAsuDGyAB0QXSNTREyQdq3qve46S4x/VCsm/uZgmB2xCGN6BQFiBYPBoer6Rdl+nEli3m8i0jOwLLcfiFlyxocSxv4WQMm+b6J+riWVYtsRNJQZzFu4E0hHsBxIr7bHMFV5IP8AFxoVLEBY2xOJeloSEALbBiSMVROAxJ4Hx0q7Xd81TiGxPhZWV+tux6eBVmgRY1PDUPEk3ieWosfXHN0Oj+16D+niCrkjvjkiN90gvbBiGwBjlJFgt4HCrq7u9at9VemTZjrESF3YBTI5RwAFXcJBNLkuVMpq+iJo2d3jyUopYxkShI8ysUqGQAl8lLZBg1UUPJNjUOPC12yDoor2IiWFmhinGQSVXijLx+GJOQ4K5G8cb8mPwAFXcvqBYNOIAo3EDqixFdumkljQkjkMFViSlUbWx1d3NpY4WVEEczyJEZIZSWRsReZZFzJUsc6Psf430qn+j5DQOojjcIzLG8TMzcsaBMgNfsW5U2fTUGMubM+/SUgDEI7sP1AkzgTqiMgGLC8WSMkoGUKccbY3kBxZ/XT/AGFRo448iB4LHaxlUtgyR2osKQCebAHvr5r2W8lYybcQFzSDzVI2DFg1H0+IjpiKyVvgdfTV1pjUWDImIfzckqjKPF1AJUWCVLF7ojIWOjFAD4F34oIhsyl+nO8cZcGaNigY5HbsspikIGIcoQMgBd1/IEma2ZiY4ysf9ShtP/JwZo6GTE7ZJWi9pTfiDfNjjPKoUkSmNpEjGyVJUtQBdcQERQRThiaxJHSrvMyRaOZZJIgpZri1QjIZvzMS7RAUkn2cmB5o9IQ4zft2SjQ9Fju+d0RhtQ0umOUhUrRBKM2oWwfNKUvXORHHAWlmnkwdlQtGUJBKEoyHnnimHBuuCbrr6j2rt8KaaFQjNKzRO74sADmhBZjXiCBS/ujXN9UfXmjlkgDPGjNGxAYE+SkeRoo22P8AZLUV/XPWwxpOXa6ocQ0q2BkMYk1JLiIE3/6yK100j/kA4I8BjSkXdX0H9N/TgljXUzfcsn7ZGVBWcnyyo2fiqssOb6J7XpcdPCAZTACMXlxjZLAB3CSoeEq22AUy44/iQJ9Od+WJDE20GjZrYJlnizK1Op4oqQHYGwBYsdc7cxkMVvpM35qv677BGBvRhVeRwuC0pLkYxkLXlzRKjEkWchR6b6MMirGZdWyRnyNpmjtyqyKvky0VKgXdi+hSZdXOHekjhDOkbRyMzNRCHApHliTdgn3XzYOn1LR5uRHMCQXmsxFVLMFoEPEzx1ifJSKF10zMBu4sIEhut3YUNFpljkm5ikZiHfNBGciOTQNlW9jIkjkf8d0NrF00kcZkYtTOAyyQE+wWGQ4PsXXyeeevOtBkIrfZYkmb+k21DyOwmAYeYDWCvgofbWwfebk5VVXxwD1ZLGpXzYEryuR5FjGgWHv4DXZJ6p0QAY3iqlcxlKQxtjk+Nm0Ixon1Vf8AAWu7mC+0FUhwdoxOWkJUfcpMKXbv8sjyQPfWJgJOzOom0KKzBsVLBcQxUZV8/cPOJJuwOeehJXnaSSOrZkJQSAbRUYqTXLufIWCQOR66UaLWyDUurSqVAJ2aWMxBSBZD2WBv82KihwrXYZa7Vx/bByeyxyZypUVTmNMQzMpZVBVRWXBvgsCdpUt4QZSXtU6R62YLKZc2qsowzG/MNQAKxksp548RTfDnEpJMLCIq5M5jYZMxlNWX88QUBo+2IGN9JvqDtrB42SLcUVuAhGZlJw0y7cgGcgUSqCxULlkcyCOhNZO0ippwyCSQFFAJiXkKFkUlVxQAjhIjkQQrAhj03HNp4LpcwEA+CL7XqTFDJqXnZWZMVeNxMkjViMVxUO5ONcBmx90edD2KP+n0aowyTAWrPniuHlkAPx9k+7s9Le6MStwGUhpKlWNLOVqQ6OwVaFILIIKDxF+yBqI0iihJKlypQCyCyWUChgrvRjFqAPXJ5sy7iapJIMyu7/BK2mbMbeFuxZuKQX5Ee7+P/wBnpf2PUONKqGMypbNJb5G0kAxX7YUyPJZYOeADZPsF907kXR4Ity5mwug5ANB/B8c1Iz9E02fwOrVAjhjErYSJKpEkrR0poJII/wCI/lSD4N+hXQJO24UgQwx11uqL0ULs2GUbbeLqtuQDXJLEkuGJIFjxwNX1OHRgukgkUMEABXkBmJ5tmssVUJfvGxxxXqzxlVEkkjBfxUeOakFFyo0xbK6JHJU4joSeCCfGNXJ4YGJ18m3Di+JYimAV1yF0C1fHQamVHEAPv0hF6fRoFJREcSMjTGlBci/IsCDYIUgmz4mjfVE+olQnEKdwSPgrF9xbFlDShZCtMt2ts9+rPmn1SrqgqKpcgrKNwBqF4lY14YKAFs4/kOTyOslp++6eNQNHCJBGiuXR2GbIAxRsYywktYxkFxIDqSAh6nKdCL9VrBOhrd2VuYmmVncSZKRaUMg9qPKhTZA+wDRBHo31FIFjBKjaUXaquWDszl2Bo3mXF8D8f98ZWHu08wkikMbEDMIzNGCqkvJm1A4Og/mgFP8AIBJexagMkQvdhxtDEjKSMQ2ayZCgD417o83zVFsKcpBAm79vVAfUPZAdNIqF8nuTASM6gFCHCjhnjNAGwRz+JrEq37RM5OUQVBG+DxqkzYh5wI1DhQVqVcQygLTH11sGn3MCZFZg2NRMpUH2j2aNgMpxsg8e+hm0sq4okmTElpF5tCy4xuoJsJkjcE427GzjXSzOmp7p4bhEAduyjotPHFAUhiWg8TMjJbFJGTNnBUAV5NwSBt/6oDabWwZEK8UngsFKR5+b0yEAq2CmXxUcEML54yvfu+GeWZQ6kShEIJBxRbohkY+O42TKUJxDgE+gn/8AuEpkYqW3bBJViCSzFwWOEYvMgDMVSLRrjrQYc1J69lUE0vpRfQ9fLlq4Y2IlCKzMl2KxpA6PdN5qchdk+h76P1OqWON5JMz6VGyDM5DHBVVR4sxYDgWbAPPWd7pM0y2sk7HIL5xgI+USgxmozgGBU2wbIOACMgRMQfdjfVTK5RkkjcqiLJbKQQGoqy8hvK6jRgvx1EaT8oiTVS7RpNRGxWNAs8qybrktSAO5Q4nJS3OA8iapjwMehe86o6bTpHA8kPjbKEAoyM7sA6gKtncsAcYL+PvpvBowI1UafJ/N0ElXbZLMp4OBVHpeWsGv31W+labZdbdQTIWCWWkwUo4IxzxBr2L9A2KGgLZzECL9uX7UFxoArexmWUKxALBSsuPDFWJKgEgEg8tlYIo1llYo7yG2ZWjEcbMmPgzWzAho3zIKviDbgqbplLMOrJtUJNRIokKlsAZVVogrlJcBIrSZk+K0oIBzUV89GT68iPbiWpXBMaxSLivoFxaqSgJBchWKljweOsyYMgfCub73KT9m7lvQbcoIaN6vHGjjakivEow/HHgKOLB6jrJV1co00KK0SsGmURrTslgB0Dho72mUFrAIjNej1Oft6NqJ8yOOXJfMqTGrB3AUZwnDbrj8ebLGjNKki7YJwkTwijchMoytbYmOZkIOLDhDa8jqyRqKH7vopgB87rxiisJtNGshAcBggZ/FSuy/Ibg2BISauvR5b6ztET4mUOTH5BjV1Q/IiuAFX1X4/vnpL3XvyCQJHMpfOmAQmWIthGC4B+6ATZQAEqFINLZdyzo6LRoOaV1VgBY8WSlIayB4sa/f+8zIjZIE3ZU30+4MEYMuRJtWZHRkFqWLMD+QYEcWKr3a7vWsXSxA2zObRXBXJAwLC2a2xyB9LQ4GPHV00IG0kSjbyJd2jYhGUkCgZF26awa/fH+kvdYYpO4QIzwOUQkBQMzchoeT+QpT4gnlSar8WxomCaapmecLOyaDWaxi7RyNwOc1vjgZUq5Gv5YDih8dd19K1Oq5xRrI9rgTjwKuvX+r/wCuOveuhv8ALxQIaKLF7wDH0s19Is7w5MSgyKqAaUgAAu8gS8gcjz8mrJ56A1WnBeVRiVNoQtKGQK23GwMnmAWLFpAKDUA2Vh5/RJBqGUFncqHGYLWxLBmAXhMFCgGvTD38q9bqQjlFGICjjBiFyJCnIjzYm29ZfsDrEw9081s4FswmPZdKyhXRksMbJibzAPiQiuEBC8ZBRdLwvro3XxMLdpC53NwjaPiFAxB8/wAVAY18kjj9re36hpeAvGQCkrIR48szUFUotgBT8/PHJvdW3LXxdPghc8jkvpB4ji/JzRJ9EA9ICHQs3SWwVx7bI4kWZYjuMS0eRfImMAqGaqUKMSuP7PzXUodGsTbhEMauGlCKgAtlVWDsCdxiCAuIW6PvjqUMDvI8eCEKrDOSI0tuDVg0+dc4sMQo4N11augGO2pjDkNiSl4uQGWQJdeNKFHHA/L46hx2PtyWgnlfuqNb2MGIwqokjjUGJX8hugODnl4lQMaBFA/8dZXTdxMUZVUZQEYtFtp5Y7bSAgAIXKOBWWJYKoHJPWy0uRZzK+7RcPGKwX1Tcm1GNirN2elXatIpLylciFjFyK1llbJjGpA8WGChgASUF/j0+cnkiRFRzS76Y7eI5DLNEwc+NqpJaliDSAhFcUQEKm19lTV3qdPLIGYSeUfkhLgDEklh/wDNcCAfX/8Aa9wjLN4yEBmUpiTY8TxZ9ZeQr99EQyVWLISpCt5G+f8As+Vfu79cdLEdmqUg4gwNkJoe1rGPOVpXolvFQSWrN/Hm2oD3Yrg9QQiNXZFf7YJaH3J45FApD/iSDSkGyW/31fJpiY9veLYtTcAs4I5B9AHngr6x/wChQNUgsBZ2818MTdEjBr91kwY8k17FDgkuklB1Cxne9btwJp8gcXkMzY2z8MgZozKrFWpxy5P2xdjrOpCXfElWcAAnd3ENhN5xYS1aIBRGSEKxv5KX50+g7TLqJWLuoVRikjMZMgASBgAhwyZmN05NWaAHTzQdl0+FSQlsGJcshQfxeyOA4GKiqPwOSp61e8AcyrBAovm8S8BCEA+4wqNWwWyxVIiBi+as9BrIar8R19U0erkTI6kLEzP6W8CxSNqJ5OILMpNKDXqzz87732z+nfaHkCMVolmPoA4tHRLF0UnMFQrk+8etvFA3/jhmRFRFV8EcSgm0FDyAywF+iApsnjpvDXRyqk4uyyNdk0aQlip4WuFcBUVqIChiobEkVwLHJ+R1nPqWRy8CgyIHOZdpGURqxjiYMtJWJkd1t74b4NdaViKybIAWkjeWZegFIVVIJqvLiuK99ZqPz1kjkcf5MowyCshcKr2btFLMfIxmscVPWTRNQNFA4XHNv2+FfN9NeOOrnlNqikpI5QMbj/GRmFliD69leBV9Yz6k0Rh1EkAOaLwiuSQAyo/43V5OOVAsi6vr6bo3YlXADWxVmJxypQMyCpYsv4heAeP+esT3/tobURpkDIQsUgQMaxbhxaYtaMQbIxIClmA61wjxVKsOl0X0Wm7Z29ESAAxopTxVnxcux8iwUhGIbGjVmgDz0ZDGqKELtgc8gAMeeZDl5GgQVxuwCbsVV0HaFXyCpGcFXkKbZCGDUKUsSAGPyFWiK4B1ep8cEA8ireV8W5LWBwXpT64sgn56yHFRQ8wZCp1MUWJ8AVBXxNWCB7U48tjfFn1/rE3afTqrEOqlVhW8vVKzglXXhSoph8jP46GOsYSKKcM9CsQVBulGSmixFmgQAPZ6K7lExVBHRkjp1WRym4CbfnA+1LrZ9H+Po9aEzQ7rNrTVCR92URsTMxvbkjeNM1Rm+3t5g4ygAgleDixPBojJT/U85mdlkxtg2KUEoR4ChV1QBvLmhYHoN/rKeSeSOJEVmTgCNrHmUK2DVOpx8v1ZsDJekHefp6bTlc8Dn627IRl/iSQPdij/APLrTCbhj+2plbTIC+gdo7hnFHMvJlIGLkRIr0A8YXy/Ki1eQJB5HWR+p+7uEGnSRZIWQIyx4bK8uHjoJkpUFOSRf69037BFt9uVpniXFJJQHBlyjcu6hoziwxIUhVPtPi+PewfT+6DqZEDZEsFKEByrsppWbJcsQ4DWAJCOavqMMtaSXdvRUW6gaLCLICuJ5CrirZfoEKArBrVOQ1MtiiMCOvov05KG0cE9vFRIMgW8SpKlCoBDQ8E5cVX8T6D+suxwkCWGFYWoq5xwB4AXIKOKJvKjXyMTYn9HLtQqUjCCViGlBLswYNgpK0FkjYYFmXHxUg88GI8OAKAQWpj3TucZCyJtSoS4lGTIrqMkmJ9xswIXxYEngce+g+6agwamNWFwst4EtgpsEMLXCU2qsQ1MrEkN1o0gDqxZDISgyDqVWSqq1INuCv6/XxXQOp7fDq0XeiKUAwVfEqCOGB4ItaBX4IH6vqA5m4oLF/pRJbSdVfH3YI2TTAhlBC/lx8MCKNHkfI49++u6X9q+n4wXSVGYA2koCMsin+XC8Of5cAE883x3SIwjqFIaRQF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50" name="AutoShape 6" descr="data:image/jpeg;base64,/9j/4AAQSkZJRgABAQAAAQABAAD/2wCEAAkGBxQTEhUUExMWFhUXGSIZGRgYFh8eIBsfIB4ZHxggIB8gHSghIB4nIBsbITEiJSkrLi8wHB8zODMtNyktLiwBCgoKDg0OGxAQGywkICQzLDI3MjQ0LCw0Miw0LywvLCw0LCwvLTcsLDIsLDQsMC8uMCwvLCwsNC8tLi8sLCwsL//AABEIALABBgMBIgACEQEDEQH/xAAbAAACAwEBAQAAAAAAAAAAAAAEBQIDBgABB//EADQQAAICAQMEAQQBBAIBAwUAAAECAxESBBMhAAUiMUEGIzJRQhQzUmFxgSRDYnIHFZGhsf/EABgBAAMBAQAAAAAAAAAAAAAAAAABAgME/8QALhEAAQMCBAQGAgIDAAAAAAAAAQACESHwAxIxQSJRYbFxgZGhwdHh8QQyEyNS/9oADAMBAAIRAxEAPwDRaPVgSyb7NGo8ZzJLijAqGikRMqQMA3mvtg3+PQjho5JjHizQ+YUyyPmAWZRIXOILoCBIAwYPX8OW/YZakbBlKJd4MWNmR/AfxU5q6shNcIwrMgLlkDq67TiExHdV/FEhmzaKZGQEhCUplx4KlvGvLs4QFy8TjRE9snEf2zm+3WGMwGSRN4klljYSAuivGxPFH+ZszvqYTQqoRZpQ4VWp2kCqSVK5KLvxLWeGu1PQz6Yt/ezH42dRDGeHwMu5iKzAiCkil4JujxPvuoRN2R8QoQBFeMYybMcjpWbAMA0hIIssFPHjl0AUHXxRLc5S1aVTtZPuruIiOwbDbWsUeRsZEMik24DIfmh0T3O5HCmUU6iPIHFo2zj22MWJVpDZVkYgEQkqPa9CtiIjGZXeiFeIwyhn22jQOoBLZFGUOnkpAFhb5a92LLKkksiq7IMmDOiiuByBWIkIYuQCm7VMHPScI9VQmaxKgtDVCOTFAzf23tTIAWV9sG1dgwjbJMTjIPVdGdokL7ZDkvW+bJVjuNUbkKPVJIpjqhYF+j0sl7g8xkZEl+4yDBDFYYM6sEJY/dREbNDVUp+eYxdykU4CQXGhT8MHKlgKMZYYyMTHUv4HEtRHRq081JkkXqjdXo0hdUABzbcO4zkRhSjS0xSihVRaswoljR56A148jKQXVACaADuqGMMLDgMSjM4ZVUrSmyr3153PVkyF/FXEJpnxIEgnbEOLAvwZAAfI5Af7lBDG6BYZ1M0rDGSMFwihMIW8WDDhjIiM1gFwMgvQ51AZTaKqepleNWJ8TGru7WGJ9rFlktDLI8rkD/l6obWUkzhqwRVgIWWUukatIrGRsTblJTKGsGoCARRIj2ZA5IQLG0jqRGoFCGMEKMXF7ORZGBS1pjxxRM5WGQlt3xLMVDVIY1CS5UxBZa31ugQWkC80A8QQKoZEwqdG5yoqhUuWoIGUrFg0xVRb8xBBRJ8n/l893gtI55jbB6w22LeEemeaNQkigP4HFD5H+Jo2PdDpwLaRRiI1jQl3OSgjd8qyZSx06Bq5F8WT14JHIdGLO+YBIZgczEioRwCoLMpViaskcYm0OIyEjwmIUIXYO+2y1EjLuZ7jKzqQs63hFUcaq7AE2COb9hy6nLJSyGR1LAJM7mJZOFKknJ3TCSbErkQzLaqoLMtWSVihotkpZoiQXCyGT9cshUlQy/iylmB5HS/vCuUm88cpPJgzcs8cETtZHmhQSIMaBKMRZBrQCXewqkHACqrnYvIzBz4m1AUV9zGrAGP9skkH0R8fM4oiPtqad3WEBQY2pgoX4csCubNWOIYsWJFgr+rVXj44kmIjTE5MseKUeOLcUR8gGvfRxiJ1Ly7dGKvIyYVDFhl65NSNqDi1BsSLodbYpDWgfX481yYOKX4hGyo7hqATqFzair7YWkYDBQEA4oqztbLywxJ4AvtFpWtWLeDOh/P5RlKoilSwgb7FWpb8rBysVxghWRFxMjg1YLRL9p1dA/j+KRyNfC5A0StNVpIiC7qFjkOMeLEBnNrPKSqjIIBKEkxtqX/nrnyiJldkpjqCJNRmwKxqGIcGz4qWYrTVn9vlCpx8eDzXveQ6mUICp4UrHJYeiVCLIAWRmChT4WpkrIeyDPO84VWoArHGBLmlu3GD+wrh8CEVQJLrL8q7uVz6h/TWxxBxZQGaLmsLWiQJCCVoK3G4W6ACXQUEQEcO7ls0Vg6xgDASgFiytiAFQtZagqggfzPHAB0pNuPC7aBSsjsrswUw/wASkK5FUP5EMxXkt0z7ZnkEZgl3tRsWyIt/SkKyhSWPDWVQhABye70EjYwo8qzbB22KSPiAGBYMDaFizgk2axI59m5EapS0JRrIyY3kBVYznApsgsFP3GUniEPJmrMEOKBmsYivdJEzNRCqwAdUVecSS3k0poIGDKcRkRGWs8dc+uDERjwCKIqV8sRlSqUKrKHZ2jUh2ojLjii8+mtKojaQIuMgsMQMGVr59+QJAJc/lkSQLADdIBlGiA7owRtiBlDM4JA4sKUVFYhB5SEquIPABa/Z6umGE0QF3EOAzFS+QZfwI54IOQs+hxXkJpcZdQznFkcPwylhsLjFISKWg1ORISxKtQHVUovhFABFD9NZBkJVI2Jj8rtsXuwCAb6swAALKz1KD1QfhcmLN4hlU1mW8Q5YWyoxVvEIvgFoAsetKZ9kBcXKQwmQlmBKgDFByPyYKWYtdF/Z+MvPMzTKZIguIWTyAUbYyEYZmIVB4ikPJy9c2CE1N1bBbNktnG5AUSTswK1GBGQ2RBsuo+R1Ra2BVUQTAUkleHeykBbdGSqoWIO8SOwZ2/uKilqREFHk4kjE+fXLSLaquRIHGVvZHLE5E5cAR1RDCsRYOklcwpLZALnUYrI1KjZgMWNrwmUplINFFAtiCH3ZdM4/JsRxynDBiBw4VQET8W5JYgCyBY6h1CZ1QRMItIFEh3lZ2xACqxwXgEkFiLYk1zycbNXXXdLtdq3WQgSQITycpGcLjShQEjFG8mNkmyffx3SbhyJnv8KOLYe6gHJlZgz5lxDCxyRlKCykiAU6Hkbguwq8eIbpVpu3M0iJhCHUkgYxkRuynIlNwnGVQyyBSik0w5HWl7TpCzHMSnAClpVKsGYmyG8gQwKkjlb9m+qPqPSrUcVJGMxCsxl8UOJaMFBRYq1YxkjlhR56mh4b+FsHOu76IbsOiDFNsFERrKsH8SAYyjlJMSwMf5gUOeD7PaxJI5JZAHCGRjtt5K3iu4oDfaxZbdZLWnLK1gnons6bYiW4Y2cK7Jg2RI8XjUsR5KSGF8i/x5vqGuTDUOI1xaXFiUOBJMilSRj+WIlAJ4JLA/6pzczoFf2sw/LMofQ6B1Qxo84XTq0IZQHZicOWBJ5CKn40bLihddH6/RsXiU/i5oxxWqhQCGJBGDrm0ZxdRxkCWFDqrQ3DcTLhbZRgxgOqqxDkHKmCrtDcAGIYXx0z0Hc2MOcw2cPzsMVUYq/ugeB7NAVl1m8f87eqqXZpv4WYESzNCxETfbG2jxPKmW4WRo+UxMnlQtcdoAkiqC1mtRYySqnKKolmlwBCRodvHbdXKyIUKs2X4K3DAnSdxKTRSJGoYyXuK0RdV55SVEJ8gbFWOCWF0ekMK8tuI5bESbYVDYG66KULFpXjkTUqCCAbSwwrokFaNFKqyaXHedRKojbBfIRXsrki4qVxtmXhVxHPByI6G0uoMvhM6tGrKRcrMjoTCdwIY1DISJqbhg7FbpQem8OjO0EjdeeHeCQllYrgOFI8gi0LI8gKA5BF1ETDCFniQMy5/kquEMTzBA44Qu8ag22JZv8AIjp5RIBSD5mFLt+rEaq0ig5MZ5d5QJAu2yqc3cq5OO3Xj7ar+bO56cLuOVzlSbKMUjEy3A65hFSsnEK3kxFJzVghTyEuVx20S+LZ9tY5AjB1GUakI1Yv402YP5AExa1mmLqLaMhnRTfmIVKJiAQMzE5LDL2hXI3Q6C7ML9PRMS0VVL9vKD7PMETHFo5GYsU28LOWCNuosnCvZysA1dC6JXdBgzDBnDCGNc86DkhTkJBLgWHNLtEnxJ6v0pkxGEhZ5aVXVSznEqjSZBAMkLTuFceQIGR5HUu1RCJ1kSIuGijVMcf7TPqts0igZsMV4/bMRwSEYmSaoqBBRfetLlKseMjqoUMpMZFsZVUlJQEDeS0Uv+QPKr0lnkmKuEyG1HahqNmTPb4FnEKZMQ5P5OQoABZ13ORSm8RE8qR7gLrbITW2+DvagszEBeOK99L+xYDcRPBHlxUImIwMUKRsVHzuRheT7Zeea61wgKPNVhiuIaWjklH0xGokhmW10+lRqdqJdqczN/pSWP7oC7BNdOYdOWE9NHKZ/wCBsmMZt6CEIUyWUq5/Exg+RkOI696WEBlQeCEBRwlAI1+JytAHBBHJ6Li0bpLFAYwyRo8dR8hkcI4yDHFmZoJI6GONEj2K0/kul0xCy/ijU0lLpigLhVXPyUptbtlQ74NChQRlgwNFiHaMgJyLZ/l9jAqGdmYbbkYozpbKQYgMY1TF2ONo5NgKwU8zhMsnBjUSBrNEyhgeAxOeKTMTkwuqYEmpnRoBthPIyBTzwvkY46ouEIVZNQCwYBmZx74xcHc11iN0RotPtRZRuiqImClYy0IpArfhIxUezuH5aRqIagJqA1lWOTKrBomlJQBTJFy0kbAs+4OCqCloKccunErnYUNau7MzjMCTAK8goMqo14jKwLKv756G0MCpI0kpbbhDO1LIlFc5CSuLEnblYhGIqlHwrdINBknZBcRotLoYXjUsVZpAnFCkDG1OIamrwUnIgUQfknrEaaQ5MyM4DMhx3EVFLASAxR6cZyHDkJmok87AsWy7/wB3hlikTOERO9MS44pYimOJ8m8RUdgkqQaroRmOcqgYeeZEQskymaMMsYBDFyoOYNInpiQT02CATzSIOgQ87sxWJGJ20YusbSRtEALIEe7uEorKWHF5BAbYkP5onihRFRdwnBC/JWSQsHuiQiqh8TbGo8aoC6O3aZLQeKKpsAC0uPH+3fmM5XcE85+YryBJuvUbyo/BSImyMgzGOTgBiMipVmFAj8rIsdMitbvopmTAv0+UklUuiiMK27EXXN1ZRGiusKqcQ6jkMZFNDN/dAGmXVbiFcw/BS1u2BIBEnkzg5NIadsZAqkKSeGHb+7NCjMytW2B4wsFyESErzcj0ChEppQrMKGPS+VAHVJG4QsZBJRdnBJSNULFCSZGN5N+VNZFdU1oLj0VEndeR6OoiY1SMFo2UYyMLWSMQBMXWOMtkBmzlgGvgGgTHEXjSOIy4yG2lV3OcaHzZRdsGtYgzuQbYr40xPmhYyKqIxIYgNw1u0b7jCQnxACmLhfS0OOOlmrYLKwVVRlRVQO7DONP8kYrtrubwEhIsKMVN2BpkzPypLk2gfJsXCMIcWK3/AG2UgKNvkIsSoJCdy2YUcfXVkGpYxSOJV3DcjMATtjHiNsnCBwtHyAVTZKn2VXaJAGweeMABlKO4BNWAuBJvkllLxsWDsf0S07lqCkJaggDf243yCg35XsjbYsc6I8mFWbrqXMJdlF3+1BI1WcEFku7jnjmUNdcA5R7asW/IsQSchzVdedMNqdxiuWY5kDB5SpJJRTbAZBCLbEE3Xodd1sHwIQeqf6aLUTKcoYUORjImY3qEItcmVBQUMfAq90eV5Jzz9wTSoyRzvJN9sSZRYhsPyTdVNwAelyuubyBPWo1OnSTCOZgXcAghEYzKrgqQrW32y6nKuMr6y3bOwmVpZNUpG3JizFrDOSpIIpVPLYWvDZm6K9crQDIJgXfNbgjLMSluh+qpWdlmsrKGDAAYnJlNMJGxChbXJQpANm+eth3fUzCA4ySxsckuVo4wl5GBy36DADj8gaI6y/1l2HYlG2txOcdrFqvEBQwJIcnI0eSCTxz007MM42xXeKxx7jrJzlIaLCGnXeiw9sBeH/PVFjC0OaKXfZDiaQoajSya5mO+0elDMA0TSSbmBKXbDEZZNdWCLHlQbqns0eqi1GGQmkhVFjcA5Sxs7ZKWZvFV+3mpDMmSsL4DPOyy3EEZzYdgAfAqmXh48MF8QODXsVxQWMyyajUTbiY06lVBlaSOo2cOgUE39wBCQwriwK6KgQNPD8SozTKP1sTlw4VmdRglaY5IoLeMjPMTKhB/j7xJHsdeaOMpIbZEZ5QZCiEmNqEUVh1r7jJQYqCBwGIOXQXfdbFDEmSSPqY1KRsSANyNgFLEGlZVNnEDJZGr2esavdZBKXVqtw2HODEMJApGXkPZHN+V/wC+hjS5pu+a0DCara6/RlikRR/uJgQVNsCJNyI+BCrGzhhIzcswW/bdedxWRn3cTIkMbZK2RRwDEZw4s2tlwAFYqYgfMUAR2/U/1MIYRKWZGyiL0r88pKrKzIGIyzo1Qsmz1Ht2nmIkkEeEjl8m8jbptR04xQliYz54mwSRwTUkkkNO13CgiOIVKXaXRYHTRO0OXiWjp5FGIREB81DKgzbyYgtIaHA6nNDMYIxhmXR5VjwD06hVMQBQK0JYowLFTWQyNimUj/ckzLDKSNmeJ3YDFpKzKpdFUxw+PkkMOoax6ZlwjDKsQKYF3eINGxpQVKsqqz0AazTjjkImwhpIMFICFpd2KN42osZgYhJDcX3Crh8iAGUK8gMfieA/HarQhpA2KxiMUsoUu4ByOQljYKIkzV9qMLkjsCRR6aTRlfFjHHLuY+ZKxiVUDKCDw/k6MCPgMBwtdVxadI1kYRpEqNKTETz+OM7EqQcAMqbEEDE03ChuaJN+6BibhA6vVsIcEK5bbLGkbn8JSu3Km45YReBTAchlsCiOs1D3CSPUanEsoKmdI/EpitlXa2s4AB6B5otxx1ru4CS3iaHJqeQos2bMaA3QmKPIyu+Li8ai8bJrpJJ28Tal0R915G27CqwSleN1yRaKqHT48VlBbmr0YRlgbqXtkyu7LqxuyzwGMpCyk5xlrjKtvSUCuKqMmokXWN9aDt8bmTb2zliRiWZFYsdUiMsySEraKSAUfAK2LEnmntOhUw7fgYowWjpjOu4jIEZMRQj8FkKEEszOBwvPrbeASKNJExc4tINoK3kWxRrcGKQjn/fqm6nGfmNbuyngsa1sBXaOYsAawdspEJhzxCgKqgq+chvdKUQTXIHN92edEEjtOoWFmLeC4qXKMVpn3Mmmc+QJWmZLBujDoAiSM/LSRESY+MaoAwGKkkiCi1kEDxJWyTcO9amRCkdTV4vqFjGJZnkEaYNY8maSzyQNsDgmwPq6hSZEVChC3/itITHhJwcVUgoxuXbVSMVVTdBzQEr8t7GkjDIoKNjZmmAjdalXAMqrkJMpPALa1ixbmx14+nd5lJiSSR3U7yRgM0KSRf1AzVvIAkA3TPbKAAtmBijxEkTqJTIqiVEVnpUtiqg3Jk80kLV+OeP/AKfKrNN1YDV53J221mM8bh5HjtJjFkMRQbbL5HNURVyBxCjLzbqztemcSZiaNWFSBXjZC9u/3cjOzFpVjCnhjiMRVk9H6iF1iiZVxendsSxHNkFpEUfbjV5AFx9jEChfVw0kaKYzJXAkd41xO2TSBrBzDFWXLglQo+Tba2TW790nuEQFRp+6be5KI5cioMf2JN1kjqo8GKMQS0je8RmPI9JmLKksy/bt8zIIHywbB8XfdMgx8YwOAALKhSOjO46kyLUioAanrdIZwHXaZVUK6s8ilVzJo0B/qqWUCdY/Eu7EJEXCFFohmEbKzopEYkAoflISeRTDeKfpMAgUV/cGjeZ8oAHZCCuDtIyGHIo1AICSC2Jz3Ap8BRPRGjB06mQEoQNxtxFiEYIYIGoZYKFctgFuuBzXRP1NtxDEbebtlKQmLOMwxvHyINUwF2Ab4PSnR7iIRUuVl5GjZQ6uXLSFg6MrR1ZEhbKlIUc9Ab/rzTrzUNeHGBspxyFpA5gMrt4UKLKPuFSMzJHxju4O4IyUmyAOhjNCubBozGXLFjM2oDyV5MQI8S4IbwUqatgyBuitKwKSSo4IaOUqgaQjJmEKPHWIxYKzkqi1uN5AWSYmlcuXEjkEY3iX8AADS2HRCxUFU4O3yeSAQSa/KYIaF3aJHETy5xhS5GQ1OKDIncpxGxFyEAIC5v23AHU+8UJFMgDNEoKsqFmQNWP3JG9CmJluM8f9dMu4yiLEEhVgRp3okjFVbEgcCgxys3ZUfPIzRktwsrxlxUhZ1Jkc4jF3AVCighaIv8KUcZF4YqXKHSRdhNu17USgFkUEEqowCgE2cd1izWxLFvnLm/Z7oftfcDh/ckfnkQwNgpIU4kyksWAI5NE5HjrumRmMwlUJp27UPqI2EDxSRHxsTumDAWEMYVmX8gGG5f6AsdL/AKW1xj39Oy+aMclAZwC5PnzTlb9548Ecn30j+idAuoMqyo8mKptqSwQf3Fc1ZXJVx4PNUBYPTsduglCs8cEJyCgojYYiiR5qqgFl/AhSOeb56g4YBIN8vH0C20oqO6a1tTqIdNDqEnkgkzzxsowUgZha55xuwDmboqMj9fCWKJHogrIcg4iJ5wAMYkUhkkokbtMvHok0D9FppYwY4lDKqFoqkCLJ9zK2IDPbAgZcq3kaHWS753xlk8BJGsYQSbkxbbdZGDEkOQYyj4sQQQKPsUJqTA2uaaJ5cya6uDTzGsVmjGodJESnAAwVsvAHJCwY50Rbm24uzVa8vtnclkCDIqjbZRlZdvJg/OcaykFmKNQPAI6x+k77MsoJmlJXwKvIcqFxsDQu1PtgMrAuyOd62rfUxeGoRmCeOCGPBwOJTmxbAEsp4I/4IPQ8Oa0X8IIAMpVB206nWyhkkVICTtiYOA0jWxLEADJRkUJOPxxx011fZzqEeJkjWNVbb8qa1JGVKSnzd4n2LB5HSjTypDqxIVCrSqqlg1Bg2zbgkAsQ+B/IqyrfoBh9Rd1McZ8fulBJHRrChKZKX4YIjcWSSarjok0j9LN1Tf1RJfoeStKzMkEyyPR3GJeRcB4gMDgAIzhG3DX/AAolm2g0g07HOORVyCBlVftrk1ruElmTzWwBSBGtseehNBo4NOjoxSZVQK6sirIxORaNmf8AIEglUoFcFF89WNqowk0YAUofujNpJXDkJqAeFOSoEeyW428gOOniAyVZcHGlUCdVs7U80cCxqfBllxdEaKlQxBGDNIBuYqy+/YHQw77pjGibY/jkI1pARt0zRl/AGvJciGTIBiw49fskmo1BUxsuwAsjMFDsMyRZNtI5UVlmwIEZpcj07m+l4JdKIlDRlSUR2XJhuFc2osOHY8hjf/4HRAo4mEFzWcJEoEzq1ZtlZMeRZGWSUqCqVIWk8i6ARMPH8r56NbwaGLaOG4VRFfCTKnYEEApJUcaAHMUOeTQAEaShSA7WsohZ1QsS1khW8UKYiRUBBAdSFyAW+iO6owSMEqZVpxHt5n7eMqRsPee5FLRW6BcCz0wyRF+KlzoIXk2kMmmnISTKexEsUOGa4AIZFZvQyCFbH4ErV30m0GjWVSxSTCUJErRglQdzFVRW4GIjwt2OLYsVAHOnOidmtm1LKGJGTmMO2TPEox5RKaiw+DTeq6XTTxxMjyKtxPGQCcMwZdWgbyd2YgFpApFKRd8kqxXhGtFQMBQ1umdmLMyqysQTIrgFVaTGyrRIttK6MwVrvLyDV1S0rF5Q7EOZFUneG6xbERuqMqhJKfDD8VxkyzIVemEsiyvFGio8jWZEdR9xArYDcLAshBxDU5BBNcWKJdMGGWYjIkl2N3IkyLI7rizDLl1gYAHzphyK6zqNUTIhEdjhfKR0QFqVrEW2zAgGRWUFSsuAwVmoEqbA9ivWIBJLPIAUDABmCGRANtArMXpFDYzKqknzsi2IMtK4DZuI3XKqNtk8hiSmyBCksu7gBZNUB0ENDTLISWlRFxLLGhY46jNjKg4Qh5W9KbQZHyHTcHTJQIOikBhuyGN3Kh8SFyKMqLI9xGTFGZ3HNKQq+VE31Xq9cssuDWJVQrtrISpKWYmiVVWZxCDL+NZOrLZNMIanTKERdvTmJSqNmXCAs1MoiphYieFgwN8EcjojS6JTKYEXJUCmSM6iNYya+2mIQ4sCGyVQt7mRyJ6o4Y3m/P2QHiJTqPWRQhP6iRYnADIZMIsLDogEZdmYGyOSaLH1yAj7pqnLS0VjmBLOS80S8qquUxYHUOirGVKhQBioJLdFd2leON40MpQeJUWMlKoJV88UVFUOVdSApFHybkGXRiKQCXcwCLOSypKiEK+Ryb8fOJJb4QYqMf2g0msWOiBlBAO649zjihKRujGeV7EcjQmQuGVFQAyMZKRAU4IMiWVJ5b9ti/CNY18DlLC24llg0ZY/YJlzH7FWrct+XVPbtHNJMuUhNuwk/wDJkbD7R4KBQrpkC4LYBshxQFk971gT/wAXGNY0q1kk3LBZigEK+T5BTeRVV4rIDqY4kECICWd91qicKZgpDEIUMTGLg0McAUpA4OTYrkzHxBHV8TLNHjHIWaSRjbBZCBE+KGOnolCAwZSy5s1gXj0DpJi7osZzAyTGMrgocwYhguIXBXBkSOsio5tumGnWKYv8xJUkomaORcaYlWBtkJJaRmotbeyBQ0e4yBGgUhoy+aKjiXwiYFTNIHYOpvaiI3DJeOaEkL8AGS8SF8l8WppmMUix/lzFG8eIBYFwGbF1N3clItq2RFAu4o2WOTUIqwvL6bxIACqkGTnkg4rwBYL1zV9Io0e44nQs5beZXlZaIJo4CJnlrA8tiCSB5dDDQif2p1OilO8mQQx1vElWbDHLEsHoYtK4ijILGhdkHHq3R9slxuMOAauo/wAWF5WscwN8KtGTJebNUOhtFpi+qncLi4iJZsFLgyErgZFjyjIAFls3ok0OOmPa/p6P+5NFGACBGsmDDhi6ukhRZC1Em35JBsdMgtGsflI5dx1RpjijwEhWQ4DxlCORwLY22RY0AWJN40OB13Q/1L3VY5QjOXIW8VlCEf4kj8msfJNWOOu63wP4hewOy6+Ckuk6+6X/AEp26TbmkEN2aVt9ogwQtkLXn9lWIog84+zoJ9Ucf6kNp3AzVtQoZgi+1YhCQwWiCCw+SCLI6r0WhEcSrAFSTgFfORWtAzBhkFXLny5Hr366lL2+N5CZIVitMApZBkAVr8BbY0KQkqLH745HkOcTP6+VrnaBmSp4hpjcsCqwtVDS2Y0GJVNMxjDSsQpIjFYkVxfNv09DEYTIyq+olt1OGRAc4ANIq0ynkH4q+Ore6drVYpVjGlizhYSDaKmZaIBz4ERtnHqSrB9cdT0OpbZUBcCfW0vhF+aIy1mGIwoqD+jQvpkkg39pEhomfNB/U306rQGREjhC42nCji1NksEsKx8gMjQHINdLO192iihkCyrwT90HHPEKxihVjku4h3V8iubOB06+pddHsGLxYOtSIWchclZ8uFLuCFagALI9jrB6rWGQtJI0YldFDN5RtQpSZfLB15BscCmIHx1IDnU0F+q0wQMglbaXuUc0ao7wVImZa9syObEkSpkDuL+NguVZha3XXmm7bHy6pCgE6q0kcp3JC/GJZAm06h0OPmG9UCculH0hrnaAo0sqRQtmduJ3LBjl/cskem8QvAF3RA6fdwkEbmSWOWXG4MDGhyDMm0GpLkW8n4Jx5sE9U4FpgfN/SWhgK/X9yMaq8tScFAFhKvIVc1ts73ZIWlOQPiQeRa6bTDWE4TecyFAxYzJg6kTMFATFHVUCtYW14A5DfOhEoQBMAgXhlUU90b4AxurwJYKb5PWm+mtQSyghmFBNtYxcvkWOT5hlCHYYN8ZNQPJ6H4Ba2QaqwRqtD9LOI21EGMcEueaxq5OyCkagLa4sg5KsKBYkYiiS17hMFzLkM3C5Pagckxsqg0XDD4wJoURj0m0+gEbMUaEKjhzDGpVIgVprO4RkqoxxRQfImqYdAt2yeTUpFKaVCoYUuBRFD+jjasAQCQGjZmq+WJAcZlYwXOEUVsPcjtPNLIIZGDSQSveEkeJFKcxUrBeOS2IQ1QrpnuyzBxHLHuQWucc5cwg5IwIEZLkMhYXRbGjj80dvKClWPGW8GkgZUEjRgOi4szZOAzNiSeRVkG+rNTvFo5JBjsUSyKQAhm9gDhndEKOPUZOXrqX6ytQQjHjCRu6sSkaOZGkDYsoQctET9wsENsWU38ckdJ9AsyFJAi4grIZY2jjjdVsaiRs/IkrJipPHiDa30VqVkR7aJElVlLSRl3Kq0immd8TL6CYjhQCSQPEK5PqOETRk6eN2DF5W2kDFnLiMqMiXIVeXBCkMpF3j1oDFNZvmO/ks8pcZ5X5ItJY1njVJRmdxRG8wpXYJirSgFsimJoEmhQ6YtANoJGW8aZLYkhQAwKE/lKGXxLijiCRXS/t3cFlRomZmFxxRxj7Y/wA3dQingAeLAZLXxw3RSR5ouSu1mjHMqt5OryASR8BpFTAm2IJKniuQwK8rv5UFpmNrvku08hk4dAJFYKdsVMwvIRyBh9vxLHLcFgEr1RAVniZ4Yl/p2eM0pBOBc5OpRTk7AmJwfiM25HR76bBEgqMwrHWEkQIDgNVUTjRAxTH4ajx1VqZYR5ahmJiMkkn2/NCFXIl46I8VYAgC46Fccthig25Vjt+EQ01G6s1U7tjGjlFVPhJSWXbDHBwUtqOKqMqpibIoQgmyCo6Yl6YRsDgCzuc1OAkEjBJWAAFUti7Jy+o+qpmkGBwRWSgGclkUsDZJHMgJvxJFDknnrWdsInQvbC4wHFkA1kqgq3mq5CRQFcghbuz1Jlor5KspiTf0kfdI5VLSs+JZVFFSAPugkkNKIZg3OQDR+rAbnq1FM848ULsM3XcZeVZ1DqE3FaI7V8jkgWfLm/WdkZGMpETlSjYxJLm3kwSV0V6Mnk1Ehqxu64DTt+kkONZASA1RHiBzGfYerB8QwAsWOSemDDalNxFCBVR0sf8ASw5sA4RQpdkWEOtoHzJUUwbMqDStYF8khL9sgNHLkeFRkMcq5HhaSMhiDGKAahS5fBtr9VIPtqHjWpQ5YsLGADZZspETCrJFgixwWBCPQBnFtJkzpGC1SKi5ouALEuZo7RmHgq5MwJUkjqWmIcgNBBkK4wCYamWWSOkjEP3MZoyVGbOWMYpAXrFACApOQBFMSNuMylwzLFxKNtsFORKLLwpQMFAZl8R+2JIYaZysWCvqHZSW4Ns/LYA0AArEZAWOB7rpJubsy7zopVZHV3AEmJObFbsxR/mA24CQg4HvoIqdvpIPMfSF10zz1cMUzBgMoVaZQpmCvnMwAWktgFOYBB8R1Zpp0jjcAgRsGXJHWRZiGbM4yu2am/wQPiLtz8Aa0ox3VEZEc4owTgGP7QxREP2iWkKlyr8knj0eitLoXZjI8VoRbyruB5sUVULI+UhAZ2UMjsWCLSih1ZBisgJ02V3awE245tmAliz5yBbGSyRRKgxRWxYeNgpYIB+dT3jvUcFZSxoT+Ac/y5xH5ZEH1SqSCef11mIklWNayiDXiUaZSXbF7ERQyF8vcZlUvixJAJAMjklEaZug5XJCwdilAwqZZCtSMVsAWF5PkRZk8Zrff0Scwf2CqTV7eRaaOESMzFpFmVnbgVTAE4gYglroL4qOu6Xdv0lSPcOmkdvJhP8AalX/ABtjk0trVsa5/d9d10cLaF3ZU04ZFVpO9dyTTXJIDuDEJG2pxyFOLWNMq/34+ufYrrETfUOsLSbW5DilugzmIZaVSQwDEs+Kkivy5Bo26k7A87zKuYjjATJ1JI/m6hckyUEk2wZjldkUOk/cfox4Yll3NO6AAgY7RQ+jiWZhQBHkCp/11jhhoHEaoltAVrezfUEc2TpqIlKyC0cKS9khWXEhwTax2VvxJxII6GEJMrPQhiVhI9BmVKDFuMIyjUv5A1iwsHi1P0T3CQbgR0VSq0ZFdh4h+bDARKARZ55Yf96uKFydmSRwtCllKvmtsAqMR5MVssbJHifk9Q5mQmL+0qgxd+CRdh7GHmEccmO2I2kIVohKU3lDhQwk+VsOShDUBx017l2dRGIYowkkZSSN0Q0GVm5pefSVRP69UD0F9O0kk6oxZmc/+swJJ8CSWFGVQiISSfxJBu7O+qtc6aZ0LFsgcmKqpU+4WUkhSM0rFhber+CnZknQXAbrL/8A08j08iyfZExxRVSMpaKoAby3AedwXwMgDV+umPe+3tKkaMHksy4boCzJYKyoua0UAKFZMzbBT5CqY/T8LiMNKHMxTISK+KvEzswtgKtQzSUQDbH4PSbvWqC6uORXnljKI6s0gKSMrMYyppkBONWUyGJKkGz0w12I6l3crWRVPtT9MxqzqYVZPQMZYtTZeLRn4BrzDg+vVdZjs/bjDrHWpJFRmjbAKHakJAysG/uoSoAslTdL1upZ0pJFXdZeQ8jABLoG2q6IY+gRwesd21k1Gr1GpAVW3Y9uVmVcHGIkiJKZU6uVDVZ5AxPJkufEFZsLZJTo65YAkjmVZeQN5qDpwSDQZS6g3Z5FkX1nofqjTxCQEf1EZRzVPGXLVGsUu4SL2wosVWBFc8r+8IRLsQk7cQKJiV2yLztEU8EBqLWWYXfoAi927bNpyu7G6h1AUtIrA8SgKwAU5BP2Dxn8HEbjDBAzb2EwVttUBGivtxxzBfMukhs5FiSwOQIaNRYd6DAmwosjVjPc/PGUJtlleSsS+SNFa8N5qADyC1+uk/0jpTNA6h2Ry1DGNdkAYkl1QJy6gqbK5er/AEx2IzSymeKOSNc8rAZ33gyi2zRmLFVVQP8AV2KxIOhKThBBVeu0yzzjS01qBIB/U/xdZcc4yoK0eGQA0HQ2TQC/UdnhGn1KpIrY5eQykVGAUMPHjcLKTWIY2tC6PRmk1GE0u7IURzSSESDIoA4/uMch5smKmjg3r0DX7wPuRRsMioLFVdnElgK0ixqrLdpbEDxjb4ohyQOiRPJZz6NL5DaQlCcXsqb5YhJDGxMRD83t8hSp/wB6PUJMuoa1hJjW8clD6hWVlVbNyKS2Q5tRtoATZxQiZDUrqsw9v5FtxVaZwjbkjsMvFo42ULmpGQB6Vdy1UjLGpdkSIDGOK41VbtMlRihZXjqx6LKQtV0jLnwQtSM1V9C7jIikyNURVSg1DxooUG6ALtkSxHAAN0PV9Zzu3anmw0yRwpISLynZ8EDM1KuIDojPiA2JJicVS5dKfpk2+wpjRZoXjQSZ2ikPeBtsgBmcfANh7UgjpyFqUMYU2d8lkCNJnlHGiuZWFOdslzxkCCCx56MzmPhItCaaPt+nMbQLFFJkL3FfxbDhfLyIK/4jLG+Tz1n/AKTdo4Ffm5JCi4E25V8WLMqspQKzKCVUlwQP4np133vzLaRrkseDNP8A4BmAWhXl+mbID4o81PsOlK5lmxmRo7RESNi2yLZzk1ghnChiKxrk0ehziBpr1uFLOpQsQdC0ZR6ZTdIyZLioLRtuokVDhRy4JyocDqvU6oyf+MtLCQwwSbMsqO4cqoBbBiyqLxAKODwB0bptEGpGi07YsZDGwDtTLxMAPEN5EFQpLVllZrq3tBjeMyqym2YyHMqbX7bS41xL9v5HsHleqzVkj97FTDQ2iG0ulj08sUCZyQkkRoxxxdQ7MYwIhndnJcwKMlihXVYihgdjJqo0K0XzkLMq83G1MOMmNKOAOSGuxVqFjHkqCSLcwkkVWQyZWQWlDBSAQA7E40DfNKGmmlwbJp1+5ht3MzAEJSKsaABjmj3TDIHmyK6eYg39KcuaK/SF+pNUv9OEkYlZHjKGZkVHqSNkC0jLRoWWoCyT0OsaYYRu8cbyl4AkSOsxKZNwLElsH8QQAij8RRDeTtG4jksAZYypdo2yXIEN4lstv8jgWsFj+hSDU0srKgXdlKtNca4kOCvmp9pgANsviPZZjZIwZ+Fu3dXnDdUy0WjEcgfISS0sCK0GDRLk5LqQcVXBntgvJWr/AI9B7gaNJAsR3aJMchZgoKRgqoiymX+Zk8AAfdDqGpDGII/kCpCmYDJAASXR6eH8ULgEcKRzZoE940jGVJWxClQXbZjL4hbNzVgq2ACvnmpIv4BBHjfIKc0u4r90LrYSXVyGT4MioUxpFItw1tGkatx+LGWiV+fJY3tRFGYgykC3mkdYxntkxjCMBaFBnYeR5JHPdw0qAIqRw7szIpdMMzH4tYZowHdnX5BK2CBYHRGuilKvmocJ5KiuZJY/yFLLgJYyxA4VGYc0bFA4gBPW6JhzSnH0nphshrWVXAIwAwQ/yABmkAayScWrr3pYe86bT00lNJKWuRHotgVWmOWRYLgOfVel9dd1l/hc+sX6hM6735Jh9M60iBiQI2EjF/tYLkSWYtbHL3kzA8cjjE9e6SULE6qcnkY+TqRZJB8CQFZFU2vl/H599ZaetPqCowXMlkJgVi54NqgSNwI6rLI+g2RojofXd3YK0MI4dkZVaQySM4diq4vICUkK45LgU8TzxWhYXVA1SIg6oz6MgykMke6oZy2ezbsCXsM7KuKDJSyeTZZWetSkoHnNnE6MUJdlbOyGCryPYAAoA/Hx1VpdO8aKjNIVYkIoxO4G5ZGDKcAOQCzMaNFievOw6BY8ngiWPLLFYocSVYhiWLUmYPArjj5HATjPEb8/3CDrASDuUTrMWIAmZKaATKzEgMoIQDPAqRjycaP7y67Rdp1BlWYt9yJg4jORlKsYA+OTKCoRPyx9sVItcjpNIqIljUvKv5jGmJbEYURZYlBwpu/jih1CKOMAzCOSB5ILyjpmZnskUAVMgoMD85euOguIEC+kH8ph4ob9vwhtJKpQokecSeMeEiy7bAgpnkcVYAritmh79iod10DaiNkTdeVZVLI0iUCnlgzKrBbyvHhqYcgV0TL2uPbXcEL4hXSTabYiCrS0u7+r8rHDD46qkiabbdZQEjxWyHZla8nAVCLDrQyZrAvg3xTYPED38vX1UZYdsbuFlmbVSwsrlwiVkxTPDEDmk4LDBifIMP8AeQvUjTJDG4RJTgpLP42pMZAlydRGZDhbFj42MuOOiI9C2C5RnkDIk1RI8lKUA0dXbsSxHBuukTaRJLxhWSKRMtMBH9sLleqNRstqfBlRmtio/RInEdmBmB4LRhmjQnPYIlXS7saJIJBcgAUsxIJKrXi1uxqzVEe+gfrTTsukSN2Nu4Sw7UzHxr8XJRsiAnHPF89D9l7zFijSRsZrFsCMi1gouRKvZY40wA4N8DqegMusnVm3F0wfAqQzBmXeV43AkoDyIYMGW0HkbpUQWniUtGZ0nZXdo7W6QtnBkXuQK+CFWGMqGlQsCjFwnytKK5sdLD/SFyq6hU3SxYKDb0hd2qgQIFYktxYr8uOlvcNTDHp4QNNDNluCME2+6txhnAXNnVFVSRzliLFBgL2Xum8f6eSWRlY2sSgq5sMHBbccSF0+8afipBV10Cf7RTwWmXNunXetcpyYSZZiOP8Ap3YBrExYMS1gCQGgCoDePP6s/oZFCJIkzsMpMl4K5WzKGJa2J3QFHADKtjgm2PVyzSR7rFRh91GiBQ5EWTH+QXjxkZmUEsKaur9Xq0E6tFIZHhQNbyHAozFZyWAK5RgK54LAFRxnfQTG17KdaLHtoTLMY0eXPEHUO8ONKaiQ0y5yKTmxY8VfrlhrO1fTcESvEyiSQkf7rhTwSoAGWY/2PZvgA/TUwEvLaeSSVWZ2jWQmi68NK7sbxkDCJkFcKCAAenhkwLPmwCKEUqAbOZQKUHFoSBfzl/7ehxOgUYjyIAWF7TCuk1U6yMzwYtDKGrzRgoLUoKyFGYKV4xEnPPWsh0MkMylL28FU22GVNMpUoxppGZ4xn4g/B9Ap+zQRuDOzYySyK0ckyQ5ujXHjEyYFWkzcZexkDz0w1kmnjGMbxQr6WJNOrEAgZx/yDM+PESAMSykhubbnOJNLv88lqaCFTr3EMaYlpaH21dDJkyGRDC1mrO5hkxFeR5qusvqfqLUhzjJ48kJyABS42r2bADvjfkJAOKFaHQdgk18zT6h4xFwqGNfzKvkWMb5CIsRTgklgaIFWQ/qD6SjggM0Uj+LCkamABYI1WFfiwwGfJ4+eraWzBqUiA2Oqu0Ov3r1G2MdwqI1O3lKQoVlBYl5ApjvlVAyHOPOm0cgKZApKAQd5BSuGCnMMTifyPAZgSB6+MR9H6NSr3HG6yMEIKE5hCjstg/mvDopq8mJsC+nf1Tq/6eUFyzzSELpgZNtsHwEqmXE15D8Uo+S8+iJcSXZEEAyAnWsVKxNx1mgKWPMKsisF/FrVAaxI4YXyR0pj77EiqiSRLtVeolVGjXJUc1i4ZdwuKdiAbbkmgcd3fs8xWWaeMmqdnkQGzeMaqxLWBkK/GrqjjZa/SHc2jLVMioHHMgChUYFVDOZGxjBIxiQEZlfIAt0f48onWL6oaJmq1Gk7sRHn4ZyGR8VkwlYqvAEVEsQL9EmkT9mlc3d0XFJdRGzVxlEyHAHKJwnkjISv8hd/II4I1Wt2YZHjQtPzGHDczoVfamcpGC1shoJ6AJsC6D0X0ha4TzlrT8UmLBRztlc+S3F0QBXya5YLZJ69EiABJTDYifZ2YITGcvuqrIrFc907seW15BhTAhgSti+rB5SGTNJCuC/afN41J4cIqUeW5APAAY2RXWf+kWCjUwSrKVB/uRAtfoYMlFV5Bbn/AN1+rLWWPTyxpHHJHIHc4bkkbTpk5JeFiWBs8erJORJIILGYGHTTtd7KXtaa36KGsMc8mSy8Rg7m9GJVS7IJyxK8AkqPVDkYi5JGkMchG0qIrSH+nQxCsmKyFzPTBvijfJF10ZH2+NEZImFO5BhlAiW0ClihSMg/iL8SD5fs9WRxrO48zkgbbpkZkZgVyHkVDV+LYAYt+zws3tfmsxMxIg2UCXnLYebDFGRlLMxXBVtsUKi3DsPIk5X/AMe9HaTty5NtZkL4tjEyeXBNmN41Y8+8SffPPXdBLZ29PsKgOiba3QxzcOiujqoYlRRANqDkbI8moL+zfvobXxbMZEECqHNMVRAFbJBHasygryx4/wCuT1cCwLDEJx4M7cqD/i2JUXQpbvgE/roOfWSQhsnkDAq/3KkVFPjbkFALIPGZAq/V9ZNzUi/RU3kflFvphIhDKHUktSAIw9gHJW54yHj7vq6VElxZyCqhqLeK0QFYMhIv3/Ifv99C6Kbe8SCwHBZHZQRzkAoJohlPBYcUQea6HjwnQmIpG6stFPvj4KGUULYEnjI0ecugtPWl3T1SaAAru3lZ0UJaxx3GrwMpUoVH8qtb44XkEe+qu76jTxwCOUmFZIWOC1lwEHGN0wBAscc9KO5d52YJRGsjFMI85J1VkkIIIA2pAjgU2IUimBoD3h9dqgcml2o2YDhYEiDKVfM4boLLeDZ/6JI4UdWWEu6KmaUX0ftso2XZXjKu4JMVRwtSAPThbHogk/KgWB6ZaHT0EAAUk+K5AlUGTAKyj8iCL5PHyfZwX0jPJvAIgkypnvFvZsSLm4XInFcgCCB/wet1PNGMSZIjI1BW2MsrwJ9NyuRUWCasC756eJQwN1D2Ou7lFbgYE0OeA4Od+uBRvL1yRQrpbrUO4TI6lXyZFkY/cZSu2mB/H2w8bLcEjiiRpH1BYgvT5fyxKq2ILfbRw2OLLQMjGzZAFWDrJs2UpIsSMlZzR8SIzB8kqRSpXEAsVH9xObFdZRWAadFeWB1Xuu+n9PIjGNMCnBZIy14tnRjcENzYHv8AIm+a6Sd617IhJWCSd2amCuoxA4cKzEPjJKxK2LVua9daPSaSRUaSNkMjWwjyegSbMYLEAcWMsAQTZFGukcPZmm1bll2lvEIgdQu2Q1g5AOGD1lGAFYnljd2CNHGQI/KGnMZu/FYcqWkZqd2yVJXSM3Y4ppFFJIQaB4osKHx00+n0TcWOZA8Thck9ggPI6CGNFNk+LEmrBnPyOvocORhjhEa4MioY8WXHJbIBHChF+RlZocVfWYi7Xsa9YokBdUYqQ2WDPkIjI22DTV5KASoQG23DVPxqQrbVHaOdW1M8jswYIEdmAjNIT5st5LZYpbFU8AQCCehZe4STNFp0lm/HcEihTJiq7dgWL88i1LYzrgi+kGt0MYGW2E83KIZPAAMVISVgpQtRVXRVwvI5tien3YdK66ZpI8/vXIxVsg3iix5sWzKNGQzNeQIYriWrpGABKMsVFbvr1VmvnlTULqpfICILZhKUEMhkIBdipCuSfGmFDJas263WNOFSUiNEKtJ9vJZSGLOhBpY2BjWryP3UsXwSjo3yzVIJbQskTOXQlgobGUoSPInIUQ1gkrXWZ733TbKIu2dTDI2UsSYqlmRfFmtrOYvGrKsWJsAXBJpqPDspaarSdtgbZikLNLjGWCNGjCMsirGF/A3QYXx+Tji+Ku9LCViRWyUvlQNahPwMbqD5G2UJ6FIwNjHnAkmUhpiHIxW3OTIOASuTWTxfBFE++cutv2hDPoY4zFEw1GSuJZSHaRRtOYwyMAESPJebpaoVfTcCyDO+0BDRNQmn0eY/6PTpivnH6dQQysCzc82DZJF/PQX1fqIotK6ZruPJgXPiBwHVR8EKrrSkjgf66H1OtlhIhVY3TKMoxkGVtIwUMQmOdoQPEm6Nv+PQHZIlDSSyyoJUa9tyrKVTMEoWZENxrdrwmJPziMwROdEEukpnoo3WOKKERkNHFQVgWSXyJmONLIptAwyGSB6Jojon6XlG42SNHtxRsYxkqo7FtxFGADR5IrA2bYtX6F08MswjUhHO7a70yqy0RJQwDliUtbBBHuiD0ti006ytLDtBlRVCgKAo+4I4MmVWwLkneBr4w8bLoWxIu7lEkkmE87tomWDU2QodTiwBYIXIyL2KIVjeQH4g8cdZj6H0+Az3I1JI5aItaSJcMkb2AqtbKcrUkV4m+mmph1D/AN3aACtaCN1DEAMUYlyOcWIYSgcWQ1kC558zPFc7mxuxiJc0BLSILz/Fg2J4b8uCtEDOSRluEsNuQGL7ITuyileRDccqPlJQfzKxOqRsSUjLUbBK8GvV9P8AvXfUgjD1m0lKilwrPYJAUgX6uv8AnoDuGraZduMOsjBX2y6MDGzAOzDMNhiCtWp5+PfSftUayLKs+OUsKpIgbycrbyBiFDkmNgKzcCiLbkm4zCo0/CTp0mF3bHEckqyvUjuWliik3JF21jMTMUxZVVfB1IbIsOea60j61JY0+7kJKKukYKsVKjJOXAX/AOV+/Yrpd26dGVNtjHAmSVA0cihW4C8FnvIGioFA+uL6Q/VHfrbbhBV0Ayd/Jo2xHKYy7aOASpGIIN/HTy5nxCqOGi0MfcpSyx3HGzAHBimTUTkyxqxJHiWr379V0VPpgqkoiLGRZlmNx1+SsVMgKkNx+xwR+uvmo77O2IklMsY/gwVlb/RJUmjV2LPA4PPW97Z35XhikjVODhnEHkxxAyzhjIx44CZHG75rlvw3si+/5SLBrF34JppdEkbEqqKGAPMvDnm3HJJvjkk8V13WY1sUqzvFo9zL+7KxjhVmyZsSRhkRwaJ+Ou6VDUu9Z/KzOGCU8WHb/qJvtJG4ZmTyFFAVJ9cs6KASACoUABus73P6lCsWbTRSSjEpK4KMqkBjjasw/wBMzAi7oVRf937+pBSJlkK4szLIBhywesUclkqzYUcqC1muspN2JasyOBkM8YBEI1bknElQCMSbAvkDHi2GVq5US0a7p/2Xui6ggZMquxZY7bPIMQzbgcB/mxVLiBz077n3ZI41ykWNXJ+45CtQDZuFIA8fE2QRyOlkWgDwSRyIXhLA0YkyLUPbEreNKAxRCKF/PUIGqZZRNHGjJzI8dlLqlQmSgH4IJSqh9HKwn5XJAzRZ7Xwvq5wpUoVxLL5NTOiMSwAx3DbcUGFGyFIpnpvpaERAJNKNQ3KlGIUtdgEDihipIJJUj3Y687VrYhrWWNiCAcIz5clpdyUoJgpMhBIVVDeYb0etA87hwJSGlK2gWJ1HgwHljJIApzsX+j7quqc4wAKX50VOJG6w+n7Wy6pI5GiYkl13WZlsJy5YHyumBUkXTH/bOfqPu6DBIZYZERS52mU4pkGFRqQHw27JzShR8rro7UzBtZuNGjRMphlwcyq9vjGpXbA3b9izioOVePWT1gbUanzCSfwYA7YVQ6KQscpYY4gg3gTlZHC9LNnidlYEGUo0+vkVzKrLukctuEMzUQx3D5EFiW2xwRfrHjefSGsldA4VDHtGMPtsoRE8iQxJzUbgQLQvbu/YGW1/bptIw/qWWMsmKtnmr4qbFnbqqBw5JAFXfD36deJYFmeR4grGQnxt+Fd13ABlGCsK3QJYFTwQvVYzmlshIUC02p7shDHCVsQwMgQeBCZGlbnkEcURzR6zf0nHIiyHH7iCvJySuYIH3Mc3YyhoyaxO2tCwbcd0RkikWXUwxuUZnCItHJCMmDHIEtagk8hQOD1l9Ip07Pp5YAoAWMLGBIaNM0avtR2StsApJBkVqGLMYZlggJEOAO622ggXh0ssq0HkXNiq8MgI5BseQA9j10gYLNqJNRIqpE7CECRmN5bSvKAotM0VYwHI5jX/ACPUJg+q+2kKRxsCxDOEMq8KWaoWBN4KFN+z/wBHw9r2EiVX2/NTLKIEVGKZMxZXYsGNEhyxAJU81XUkAGSVIlrcpXnZfp1I8ZJKMkaqy4+QcqDT+VmiAlJZwIFH10d2iJAZJbUsxJDqPy9F0avzIYtR/VccEnoNScHBaZo6kQmOLG7qr4yL8khkABHxfuodx2/GNXlUOFJRQit4KrEFbLqLUcAsuDGyAB0QXSNTREyQdq3qve46S4x/VCsm/uZgmB2xCGN6BQFiBYPBoer6Rdl+nEli3m8i0jOwLLcfiFlyxocSxv4WQMm+b6J+riWVYtsRNJQZzFu4E0hHsBxIr7bHMFV5IP8AFxoVLEBY2xOJeloSEALbBiSMVROAxJ4Hx0q7Xd81TiGxPhZWV+tux6eBVmgRY1PDUPEk3ieWosfXHN0Oj+16D+niCrkjvjkiN90gvbBiGwBjlJFgt4HCrq7u9at9VemTZjrESF3YBTI5RwAFXcJBNLkuVMpq+iJo2d3jyUopYxkShI8ysUqGQAl8lLZBg1UUPJNjUOPC12yDoor2IiWFmhinGQSVXijLx+GJOQ4K5G8cb8mPwAFXcvqBYNOIAo3EDqixFdumkljQkjkMFViSlUbWx1d3NpY4WVEEczyJEZIZSWRsReZZFzJUsc6Psf430qn+j5DQOojjcIzLG8TMzcsaBMgNfsW5U2fTUGMubM+/SUgDEI7sP1AkzgTqiMgGLC8WSMkoGUKccbY3kBxZ/XT/AGFRo448iB4LHaxlUtgyR2osKQCebAHvr5r2W8lYybcQFzSDzVI2DFg1H0+IjpiKyVvgdfTV1pjUWDImIfzckqjKPF1AJUWCVLF7ojIWOjFAD4F34oIhsyl+nO8cZcGaNigY5HbsspikIGIcoQMgBd1/IEma2ZiY4ysf9ShtP/JwZo6GTE7ZJWi9pTfiDfNjjPKoUkSmNpEjGyVJUtQBdcQERQRThiaxJHSrvMyRaOZZJIgpZri1QjIZvzMS7RAUkn2cmB5o9IQ4zft2SjQ9Fju+d0RhtQ0umOUhUrRBKM2oWwfNKUvXORHHAWlmnkwdlQtGUJBKEoyHnnimHBuuCbrr6j2rt8KaaFQjNKzRO74sADmhBZjXiCBS/ujXN9UfXmjlkgDPGjNGxAYE+SkeRoo22P8AZLUV/XPWwxpOXa6ocQ0q2BkMYk1JLiIE3/6yK100j/kA4I8BjSkXdX0H9N/TgljXUzfcsn7ZGVBWcnyyo2fiqssOb6J7XpcdPCAZTACMXlxjZLAB3CSoeEq22AUy44/iQJ9Od+WJDE20GjZrYJlnizK1Op4oqQHYGwBYsdc7cxkMVvpM35qv677BGBvRhVeRwuC0pLkYxkLXlzRKjEkWchR6b6MMirGZdWyRnyNpmjtyqyKvky0VKgXdi+hSZdXOHekjhDOkbRyMzNRCHApHliTdgn3XzYOn1LR5uRHMCQXmsxFVLMFoEPEzx1ifJSKF10zMBu4sIEhut3YUNFpljkm5ikZiHfNBGciOTQNlW9jIkjkf8d0NrF00kcZkYtTOAyyQE+wWGQ4PsXXyeeevOtBkIrfZYkmb+k21DyOwmAYeYDWCvgofbWwfebk5VVXxwD1ZLGpXzYEryuR5FjGgWHv4DXZJ6p0QAY3iqlcxlKQxtjk+Nm0Ixon1Vf8AAWu7mC+0FUhwdoxOWkJUfcpMKXbv8sjyQPfWJgJOzOom0KKzBsVLBcQxUZV8/cPOJJuwOeehJXnaSSOrZkJQSAbRUYqTXLufIWCQOR66UaLWyDUurSqVAJ2aWMxBSBZD2WBv82KihwrXYZa7Vx/bByeyxyZypUVTmNMQzMpZVBVRWXBvgsCdpUt4QZSXtU6R62YLKZc2qsowzG/MNQAKxksp548RTfDnEpJMLCIq5M5jYZMxlNWX88QUBo+2IGN9JvqDtrB42SLcUVuAhGZlJw0y7cgGcgUSqCxULlkcyCOhNZO0ippwyCSQFFAJiXkKFkUlVxQAjhIjkQQrAhj03HNp4LpcwEA+CL7XqTFDJqXnZWZMVeNxMkjViMVxUO5ONcBmx90edD2KP+n0aowyTAWrPniuHlkAPx9k+7s9Le6MStwGUhpKlWNLOVqQ6OwVaFILIIKDxF+yBqI0iihJKlypQCyCyWUChgrvRjFqAPXJ5sy7iapJIMyu7/BK2mbMbeFuxZuKQX5Ee7+P/wBnpf2PUONKqGMypbNJb5G0kAxX7YUyPJZYOeADZPsF907kXR4Ity5mwug5ANB/B8c1Iz9E02fwOrVAjhjErYSJKpEkrR0poJII/wCI/lSD4N+hXQJO24UgQwx11uqL0ULs2GUbbeLqtuQDXJLEkuGJIFjxwNX1OHRgukgkUMEABXkBmJ5tmssVUJfvGxxxXqzxlVEkkjBfxUeOakFFyo0xbK6JHJU4joSeCCfGNXJ4YGJ18m3Di+JYimAV1yF0C1fHQamVHEAPv0hF6fRoFJREcSMjTGlBci/IsCDYIUgmz4mjfVE+olQnEKdwSPgrF9xbFlDShZCtMt2ts9+rPmn1SrqgqKpcgrKNwBqF4lY14YKAFs4/kOTyOslp++6eNQNHCJBGiuXR2GbIAxRsYywktYxkFxIDqSAh6nKdCL9VrBOhrd2VuYmmVncSZKRaUMg9qPKhTZA+wDRBHo31FIFjBKjaUXaquWDszl2Bo3mXF8D8f98ZWHu08wkikMbEDMIzNGCqkvJm1A4Og/mgFP8AIBJexagMkQvdhxtDEjKSMQ2ayZCgD417o83zVFsKcpBAm79vVAfUPZAdNIqF8nuTASM6gFCHCjhnjNAGwRz+JrEq37RM5OUQVBG+DxqkzYh5wI1DhQVqVcQygLTH11sGn3MCZFZg2NRMpUH2j2aNgMpxsg8e+hm0sq4okmTElpF5tCy4xuoJsJkjcE427GzjXSzOmp7p4bhEAduyjotPHFAUhiWg8TMjJbFJGTNnBUAV5NwSBt/6oDabWwZEK8UngsFKR5+b0yEAq2CmXxUcEML54yvfu+GeWZQ6kShEIJBxRbohkY+O42TKUJxDgE+gn/8AuEpkYqW3bBJViCSzFwWOEYvMgDMVSLRrjrQYc1J69lUE0vpRfQ9fLlq4Y2IlCKzMl2KxpA6PdN5qchdk+h76P1OqWON5JMz6VGyDM5DHBVVR4sxYDgWbAPPWd7pM0y2sk7HIL5xgI+USgxmozgGBU2wbIOACMgRMQfdjfVTK5RkkjcqiLJbKQQGoqy8hvK6jRgvx1EaT8oiTVS7RpNRGxWNAs8qybrktSAO5Q4nJS3OA8iapjwMehe86o6bTpHA8kPjbKEAoyM7sA6gKtncsAcYL+PvpvBowI1UafJ/N0ElXbZLMp4OBVHpeWsGv31W+labZdbdQTIWCWWkwUo4IxzxBr2L9A2KGgLZzECL9uX7UFxoArexmWUKxALBSsuPDFWJKgEgEg8tlYIo1llYo7yG2ZWjEcbMmPgzWzAho3zIKviDbgqbplLMOrJtUJNRIokKlsAZVVogrlJcBIrSZk+K0oIBzUV89GT68iPbiWpXBMaxSLivoFxaqSgJBchWKljweOsyYMgfCub73KT9m7lvQbcoIaN6vHGjjakivEow/HHgKOLB6jrJV1co00KK0SsGmURrTslgB0Dho72mUFrAIjNej1Oft6NqJ8yOOXJfMqTGrB3AUZwnDbrj8ebLGjNKki7YJwkTwijchMoytbYmOZkIOLDhDa8jqyRqKH7vopgB87rxiisJtNGshAcBggZ/FSuy/Ibg2BISauvR5b6ztET4mUOTH5BjV1Q/IiuAFX1X4/vnpL3XvyCQJHMpfOmAQmWIthGC4B+6ATZQAEqFINLZdyzo6LRoOaV1VgBY8WSlIayB4sa/f+8zIjZIE3ZU30+4MEYMuRJtWZHRkFqWLMD+QYEcWKr3a7vWsXSxA2zObRXBXJAwLC2a2xyB9LQ4GPHV00IG0kSjbyJd2jYhGUkCgZF26awa/fH+kvdYYpO4QIzwOUQkBQMzchoeT+QpT4gnlSar8WxomCaapmecLOyaDWaxi7RyNwOc1vjgZUq5Gv5YDih8dd19K1Oq5xRrI9rgTjwKuvX+r/wCuOveuhv8ALxQIaKLF7wDH0s19Is7w5MSgyKqAaUgAAu8gS8gcjz8mrJ56A1WnBeVRiVNoQtKGQK23GwMnmAWLFpAKDUA2Vh5/RJBqGUFncqHGYLWxLBmAXhMFCgGvTD38q9bqQjlFGICjjBiFyJCnIjzYm29ZfsDrEw9081s4FswmPZdKyhXRksMbJibzAPiQiuEBC8ZBRdLwvro3XxMLdpC53NwjaPiFAxB8/wAVAY18kjj9re36hpeAvGQCkrIR48szUFUotgBT8/PHJvdW3LXxdPghc8jkvpB4ji/JzRJ9EA9ICHQs3SWwVx7bI4kWZYjuMS0eRfImMAqGaqUKMSuP7PzXUodGsTbhEMauGlCKgAtlVWDsCdxiCAuIW6PvjqUMDvI8eCEKrDOSI0tuDVg0+dc4sMQo4N11augGO2pjDkNiSl4uQGWQJdeNKFHHA/L46hx2PtyWgnlfuqNb2MGIwqokjjUGJX8hugODnl4lQMaBFA/8dZXTdxMUZVUZQEYtFtp5Y7bSAgAIXKOBWWJYKoHJPWy0uRZzK+7RcPGKwX1Tcm1GNirN2elXatIpLylciFjFyK1llbJjGpA8WGChgASUF/j0+cnkiRFRzS76Y7eI5DLNEwc+NqpJaliDSAhFcUQEKm19lTV3qdPLIGYSeUfkhLgDEklh/wDNcCAfX/8Aa9wjLN4yEBmUpiTY8TxZ9ZeQr99EQyVWLISpCt5G+f8As+Vfu79cdLEdmqUg4gwNkJoe1rGPOVpXolvFQSWrN/Hm2oD3Yrg9QQiNXZFf7YJaH3J45FApD/iSDSkGyW/31fJpiY9veLYtTcAs4I5B9AHngr6x/wChQNUgsBZ2818MTdEjBr91kwY8k17FDgkuklB1Cxne9btwJp8gcXkMzY2z8MgZozKrFWpxy5P2xdjrOpCXfElWcAAnd3ENhN5xYS1aIBRGSEKxv5KX50+g7TLqJWLuoVRikjMZMgASBgAhwyZmN05NWaAHTzQdl0+FSQlsGJcshQfxeyOA4GKiqPwOSp61e8AcyrBAovm8S8BCEA+4wqNWwWyxVIiBi+as9BrIar8R19U0erkTI6kLEzP6W8CxSNqJ5OILMpNKDXqzz87732z+nfaHkCMVolmPoA4tHRLF0UnMFQrk+8etvFA3/jhmRFRFV8EcSgm0FDyAywF+iApsnjpvDXRyqk4uyyNdk0aQlip4WuFcBUVqIChiobEkVwLHJ+R1nPqWRy8CgyIHOZdpGURqxjiYMtJWJkd1t74b4NdaViKybIAWkjeWZegFIVVIJqvLiuK99ZqPz1kjkcf5MowyCshcKr2btFLMfIxmscVPWTRNQNFA4XHNv2+FfN9NeOOrnlNqikpI5QMbj/GRmFliD69leBV9Yz6k0Rh1EkAOaLwiuSQAyo/43V5OOVAsi6vr6bo3YlXADWxVmJxypQMyCpYsv4heAeP+esT3/tobURpkDIQsUgQMaxbhxaYtaMQbIxIClmA61wjxVKsOl0X0Wm7Z29ESAAxopTxVnxcux8iwUhGIbGjVmgDz0ZDGqKELtgc8gAMeeZDl5GgQVxuwCbsVV0HaFXyCpGcFXkKbZCGDUKUsSAGPyFWiK4B1ep8cEA8ireV8W5LWBwXpT64sgn56yHFRQ8wZCp1MUWJ8AVBXxNWCB7U48tjfFn1/rE3afTqrEOqlVhW8vVKzglXXhSoph8jP46GOsYSKKcM9CsQVBulGSmixFmgQAPZ6K7lExVBHRkjp1WRym4CbfnA+1LrZ9H+Po9aEzQ7rNrTVCR92URsTMxvbkjeNM1Rm+3t5g4ygAgleDixPBojJT/U85mdlkxtg2KUEoR4ChV1QBvLmhYHoN/rKeSeSOJEVmTgCNrHmUK2DVOpx8v1ZsDJekHefp6bTlc8Dn627IRl/iSQPdij/APLrTCbhj+2plbTIC+gdo7hnFHMvJlIGLkRIr0A8YXy/Ki1eQJB5HWR+p+7uEGnSRZIWQIyx4bK8uHjoJkpUFOSRf69037BFt9uVpniXFJJQHBlyjcu6hoziwxIUhVPtPi+PewfT+6DqZEDZEsFKEByrsppWbJcsQ4DWAJCOavqMMtaSXdvRUW6gaLCLICuJ5CrirZfoEKArBrVOQ1MtiiMCOvov05KG0cE9vFRIMgW8SpKlCoBDQ8E5cVX8T6D+suxwkCWGFYWoq5xwB4AXIKOKJvKjXyMTYn9HLtQqUjCCViGlBLswYNgpK0FkjYYFmXHxUg88GI8OAKAQWpj3TucZCyJtSoS4lGTIrqMkmJ9xswIXxYEngce+g+6agwamNWFwst4EtgpsEMLXCU2qsQ1MrEkN1o0gDqxZDISgyDqVWSqq1INuCv6/XxXQOp7fDq0XeiKUAwVfEqCOGB4ItaBX4IH6vqA5m4oLF/pRJbSdVfH3YI2TTAhlBC/lx8MCKNHkfI49++u6X9q+n4wXSVGYA2koCMsin+XC8Of5cAE883x3SIwjqFIaRQF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151" name="Picture 7" descr="C:\Users\Admin\Desktop\Anomalous growth\dracaen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533400"/>
            <a:ext cx="8288805" cy="5562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2" descr="data:image/jpeg;base64,/9j/4AAQSkZJRgABAQAAAQABAAD/2wCEAAkGBxQTEhUUExMWFhUXGSIZGRgYFh8eIBsfIB4ZHxggIB8gHSghIB4nIBsbITEiJSkrLi8wHB8zODMtNyktLiwBCgoKDg0OGxAQGywkICQzLDI3MjQ0LCw0Miw0LywvLCw0LCwvLTcsLDIsLDQsMC8uMCwvLCwsNC8tLi8sLCwsL//AABEIALABBgMBIgACEQEDEQH/xAAbAAACAwEBAQAAAAAAAAAAAAAEBQIDBgABB//EADQQAAICAQMEAQQBBAIBAwUAAAECAxESBBMhAAUiMUEGIzJRQhQzUmFxgSRDYnIHFZGhsf/EABgBAAMBAQAAAAAAAAAAAAAAAAABAgME/8QALhEAAQMCBAQGAgIDAAAAAAAAAQACESHwAxIxQSJRYbFxgZGhwdHh8QQyEyNS/9oADAMBAAIRAxEAPwDRaPVgSyb7NGo8ZzJLijAqGikRMqQMA3mvtg3+PQjho5JjHizQ+YUyyPmAWZRIXOILoCBIAwYPX8OW/YZakbBlKJd4MWNmR/AfxU5q6shNcIwrMgLlkDq67TiExHdV/FEhmzaKZGQEhCUplx4KlvGvLs4QFy8TjRE9snEf2zm+3WGMwGSRN4klljYSAuivGxPFH+ZszvqYTQqoRZpQ4VWp2kCqSVK5KLvxLWeGu1PQz6Yt/ezH42dRDGeHwMu5iKzAiCkil4JujxPvuoRN2R8QoQBFeMYybMcjpWbAMA0hIIssFPHjl0AUHXxRLc5S1aVTtZPuruIiOwbDbWsUeRsZEMik24DIfmh0T3O5HCmUU6iPIHFo2zj22MWJVpDZVkYgEQkqPa9CtiIjGZXeiFeIwyhn22jQOoBLZFGUOnkpAFhb5a92LLKkksiq7IMmDOiiuByBWIkIYuQCm7VMHPScI9VQmaxKgtDVCOTFAzf23tTIAWV9sG1dgwjbJMTjIPVdGdokL7ZDkvW+bJVjuNUbkKPVJIpjqhYF+j0sl7g8xkZEl+4yDBDFYYM6sEJY/dREbNDVUp+eYxdykU4CQXGhT8MHKlgKMZYYyMTHUv4HEtRHRq081JkkXqjdXo0hdUABzbcO4zkRhSjS0xSihVRaswoljR56A148jKQXVACaADuqGMMLDgMSjM4ZVUrSmyr3153PVkyF/FXEJpnxIEgnbEOLAvwZAAfI5Af7lBDG6BYZ1M0rDGSMFwihMIW8WDDhjIiM1gFwMgvQ51AZTaKqepleNWJ8TGru7WGJ9rFlktDLI8rkD/l6obWUkzhqwRVgIWWUukatIrGRsTblJTKGsGoCARRIj2ZA5IQLG0jqRGoFCGMEKMXF7ORZGBS1pjxxRM5WGQlt3xLMVDVIY1CS5UxBZa31ugQWkC80A8QQKoZEwqdG5yoqhUuWoIGUrFg0xVRb8xBBRJ8n/l893gtI55jbB6w22LeEemeaNQkigP4HFD5H+Jo2PdDpwLaRRiI1jQl3OSgjd8qyZSx06Bq5F8WT14JHIdGLO+YBIZgczEioRwCoLMpViaskcYm0OIyEjwmIUIXYO+2y1EjLuZ7jKzqQs63hFUcaq7AE2COb9hy6nLJSyGR1LAJM7mJZOFKknJ3TCSbErkQzLaqoLMtWSVihotkpZoiQXCyGT9cshUlQy/iylmB5HS/vCuUm88cpPJgzcs8cETtZHmhQSIMaBKMRZBrQCXewqkHACqrnYvIzBz4m1AUV9zGrAGP9skkH0R8fM4oiPtqad3WEBQY2pgoX4csCubNWOIYsWJFgr+rVXj44kmIjTE5MseKUeOLcUR8gGvfRxiJ1Ly7dGKvIyYVDFhl65NSNqDi1BsSLodbYpDWgfX481yYOKX4hGyo7hqATqFzair7YWkYDBQEA4oqztbLywxJ4AvtFpWtWLeDOh/P5RlKoilSwgb7FWpb8rBysVxghWRFxMjg1YLRL9p1dA/j+KRyNfC5A0StNVpIiC7qFjkOMeLEBnNrPKSqjIIBKEkxtqX/nrnyiJldkpjqCJNRmwKxqGIcGz4qWYrTVn9vlCpx8eDzXveQ6mUICp4UrHJYeiVCLIAWRmChT4WpkrIeyDPO84VWoArHGBLmlu3GD+wrh8CEVQJLrL8q7uVz6h/TWxxBxZQGaLmsLWiQJCCVoK3G4W6ACXQUEQEcO7ls0Vg6xgDASgFiytiAFQtZagqggfzPHAB0pNuPC7aBSsjsrswUw/wASkK5FUP5EMxXkt0z7ZnkEZgl3tRsWyIt/SkKyhSWPDWVQhABye70EjYwo8qzbB22KSPiAGBYMDaFizgk2axI59m5EapS0JRrIyY3kBVYznApsgsFP3GUniEPJmrMEOKBmsYivdJEzNRCqwAdUVecSS3k0poIGDKcRkRGWs8dc+uDERjwCKIqV8sRlSqUKrKHZ2jUh2ojLjii8+mtKojaQIuMgsMQMGVr59+QJAJc/lkSQLADdIBlGiA7owRtiBlDM4JA4sKUVFYhB5SEquIPABa/Z6umGE0QF3EOAzFS+QZfwI54IOQs+hxXkJpcZdQznFkcPwylhsLjFISKWg1ORISxKtQHVUovhFABFD9NZBkJVI2Jj8rtsXuwCAb6swAALKz1KD1QfhcmLN4hlU1mW8Q5YWyoxVvEIvgFoAsetKZ9kBcXKQwmQlmBKgDFByPyYKWYtdF/Z+MvPMzTKZIguIWTyAUbYyEYZmIVB4ikPJy9c2CE1N1bBbNktnG5AUSTswK1GBGQ2RBsuo+R1Ra2BVUQTAUkleHeykBbdGSqoWIO8SOwZ2/uKilqREFHk4kjE+fXLSLaquRIHGVvZHLE5E5cAR1RDCsRYOklcwpLZALnUYrI1KjZgMWNrwmUplINFFAtiCH3ZdM4/JsRxynDBiBw4VQET8W5JYgCyBY6h1CZ1QRMItIFEh3lZ2xACqxwXgEkFiLYk1zycbNXXXdLtdq3WQgSQITycpGcLjShQEjFG8mNkmyffx3SbhyJnv8KOLYe6gHJlZgz5lxDCxyRlKCykiAU6Hkbguwq8eIbpVpu3M0iJhCHUkgYxkRuynIlNwnGVQyyBSik0w5HWl7TpCzHMSnAClpVKsGYmyG8gQwKkjlb9m+qPqPSrUcVJGMxCsxl8UOJaMFBRYq1YxkjlhR56mh4b+FsHOu76IbsOiDFNsFERrKsH8SAYyjlJMSwMf5gUOeD7PaxJI5JZAHCGRjtt5K3iu4oDfaxZbdZLWnLK1gnons6bYiW4Y2cK7Jg2RI8XjUsR5KSGF8i/x5vqGuTDUOI1xaXFiUOBJMilSRj+WIlAJ4JLA/6pzczoFf2sw/LMofQ6B1Qxo84XTq0IZQHZicOWBJ5CKn40bLihddH6/RsXiU/i5oxxWqhQCGJBGDrm0ZxdRxkCWFDqrQ3DcTLhbZRgxgOqqxDkHKmCrtDcAGIYXx0z0Hc2MOcw2cPzsMVUYq/ugeB7NAVl1m8f87eqqXZpv4WYESzNCxETfbG2jxPKmW4WRo+UxMnlQtcdoAkiqC1mtRYySqnKKolmlwBCRodvHbdXKyIUKs2X4K3DAnSdxKTRSJGoYyXuK0RdV55SVEJ8gbFWOCWF0ekMK8tuI5bESbYVDYG66KULFpXjkTUqCCAbSwwrokFaNFKqyaXHedRKojbBfIRXsrki4qVxtmXhVxHPByI6G0uoMvhM6tGrKRcrMjoTCdwIY1DISJqbhg7FbpQem8OjO0EjdeeHeCQllYrgOFI8gi0LI8gKA5BF1ETDCFniQMy5/kquEMTzBA44Qu8ag22JZv8AIjp5RIBSD5mFLt+rEaq0ig5MZ5d5QJAu2yqc3cq5OO3Xj7ar+bO56cLuOVzlSbKMUjEy3A65hFSsnEK3kxFJzVghTyEuVx20S+LZ9tY5AjB1GUakI1Yv402YP5AExa1mmLqLaMhnRTfmIVKJiAQMzE5LDL2hXI3Q6C7ML9PRMS0VVL9vKD7PMETHFo5GYsU28LOWCNuosnCvZysA1dC6JXdBgzDBnDCGNc86DkhTkJBLgWHNLtEnxJ6v0pkxGEhZ5aVXVSznEqjSZBAMkLTuFceQIGR5HUu1RCJ1kSIuGijVMcf7TPqts0igZsMV4/bMRwSEYmSaoqBBRfetLlKseMjqoUMpMZFsZVUlJQEDeS0Uv+QPKr0lnkmKuEyG1HahqNmTPb4FnEKZMQ5P5OQoABZ13ORSm8RE8qR7gLrbITW2+DvagszEBeOK99L+xYDcRPBHlxUImIwMUKRsVHzuRheT7Zeea61wgKPNVhiuIaWjklH0xGokhmW10+lRqdqJdqczN/pSWP7oC7BNdOYdOWE9NHKZ/wCBsmMZt6CEIUyWUq5/Exg+RkOI696WEBlQeCEBRwlAI1+JytAHBBHJ6Li0bpLFAYwyRo8dR8hkcI4yDHFmZoJI6GONEj2K0/kul0xCy/ijU0lLpigLhVXPyUptbtlQ74NChQRlgwNFiHaMgJyLZ/l9jAqGdmYbbkYozpbKQYgMY1TF2ONo5NgKwU8zhMsnBjUSBrNEyhgeAxOeKTMTkwuqYEmpnRoBthPIyBTzwvkY46ouEIVZNQCwYBmZx74xcHc11iN0RotPtRZRuiqImClYy0IpArfhIxUezuH5aRqIagJqA1lWOTKrBomlJQBTJFy0kbAs+4OCqCloKccunErnYUNau7MzjMCTAK8goMqo14jKwLKv756G0MCpI0kpbbhDO1LIlFc5CSuLEnblYhGIqlHwrdINBknZBcRotLoYXjUsVZpAnFCkDG1OIamrwUnIgUQfknrEaaQ5MyM4DMhx3EVFLASAxR6cZyHDkJmok87AsWy7/wB3hlikTOERO9MS44pYimOJ8m8RUdgkqQaroRmOcqgYeeZEQskymaMMsYBDFyoOYNInpiQT02CATzSIOgQ87sxWJGJ20YusbSRtEALIEe7uEorKWHF5BAbYkP5onihRFRdwnBC/JWSQsHuiQiqh8TbGo8aoC6O3aZLQeKKpsAC0uPH+3fmM5XcE85+YryBJuvUbyo/BSImyMgzGOTgBiMipVmFAj8rIsdMitbvopmTAv0+UklUuiiMK27EXXN1ZRGiusKqcQ6jkMZFNDN/dAGmXVbiFcw/BS1u2BIBEnkzg5NIadsZAqkKSeGHb+7NCjMytW2B4wsFyESErzcj0ChEppQrMKGPS+VAHVJG4QsZBJRdnBJSNULFCSZGN5N+VNZFdU1oLj0VEndeR6OoiY1SMFo2UYyMLWSMQBMXWOMtkBmzlgGvgGgTHEXjSOIy4yG2lV3OcaHzZRdsGtYgzuQbYr40xPmhYyKqIxIYgNw1u0b7jCQnxACmLhfS0OOOlmrYLKwVVRlRVQO7DONP8kYrtrubwEhIsKMVN2BpkzPypLk2gfJsXCMIcWK3/AG2UgKNvkIsSoJCdy2YUcfXVkGpYxSOJV3DcjMATtjHiNsnCBwtHyAVTZKn2VXaJAGweeMABlKO4BNWAuBJvkllLxsWDsf0S07lqCkJaggDf243yCg35XsjbYsc6I8mFWbrqXMJdlF3+1BI1WcEFku7jnjmUNdcA5R7asW/IsQSchzVdedMNqdxiuWY5kDB5SpJJRTbAZBCLbEE3Xodd1sHwIQeqf6aLUTKcoYUORjImY3qEItcmVBQUMfAq90eV5Jzz9wTSoyRzvJN9sSZRYhsPyTdVNwAelyuubyBPWo1OnSTCOZgXcAghEYzKrgqQrW32y6nKuMr6y3bOwmVpZNUpG3JizFrDOSpIIpVPLYWvDZm6K9crQDIJgXfNbgjLMSluh+qpWdlmsrKGDAAYnJlNMJGxChbXJQpANm+eth3fUzCA4ySxsckuVo4wl5GBy36DADj8gaI6y/1l2HYlG2txOcdrFqvEBQwJIcnI0eSCTxz007MM42xXeKxx7jrJzlIaLCGnXeiw9sBeH/PVFjC0OaKXfZDiaQoajSya5mO+0elDMA0TSSbmBKXbDEZZNdWCLHlQbqns0eqi1GGQmkhVFjcA5Sxs7ZKWZvFV+3mpDMmSsL4DPOyy3EEZzYdgAfAqmXh48MF8QODXsVxQWMyyajUTbiY06lVBlaSOo2cOgUE39wBCQwriwK6KgQNPD8SozTKP1sTlw4VmdRglaY5IoLeMjPMTKhB/j7xJHsdeaOMpIbZEZ5QZCiEmNqEUVh1r7jJQYqCBwGIOXQXfdbFDEmSSPqY1KRsSANyNgFLEGlZVNnEDJZGr2esavdZBKXVqtw2HODEMJApGXkPZHN+V/wC+hjS5pu+a0DCara6/RlikRR/uJgQVNsCJNyI+BCrGzhhIzcswW/bdedxWRn3cTIkMbZK2RRwDEZw4s2tlwAFYqYgfMUAR2/U/1MIYRKWZGyiL0r88pKrKzIGIyzo1Qsmz1Ht2nmIkkEeEjl8m8jbptR04xQliYz54mwSRwTUkkkNO13CgiOIVKXaXRYHTRO0OXiWjp5FGIREB81DKgzbyYgtIaHA6nNDMYIxhmXR5VjwD06hVMQBQK0JYowLFTWQyNimUj/ckzLDKSNmeJ3YDFpKzKpdFUxw+PkkMOoax6ZlwjDKsQKYF3eINGxpQVKsqqz0AazTjjkImwhpIMFICFpd2KN42osZgYhJDcX3Crh8iAGUK8gMfieA/HarQhpA2KxiMUsoUu4ByOQljYKIkzV9qMLkjsCRR6aTRlfFjHHLuY+ZKxiVUDKCDw/k6MCPgMBwtdVxadI1kYRpEqNKTETz+OM7EqQcAMqbEEDE03ChuaJN+6BibhA6vVsIcEK5bbLGkbn8JSu3Km45YReBTAchlsCiOs1D3CSPUanEsoKmdI/EpitlXa2s4AB6B5otxx1ru4CS3iaHJqeQos2bMaA3QmKPIyu+Li8ai8bJrpJJ28Tal0R915G27CqwSleN1yRaKqHT48VlBbmr0YRlgbqXtkyu7LqxuyzwGMpCyk5xlrjKtvSUCuKqMmokXWN9aDt8bmTb2zliRiWZFYsdUiMsySEraKSAUfAK2LEnmntOhUw7fgYowWjpjOu4jIEZMRQj8FkKEEszOBwvPrbeASKNJExc4tINoK3kWxRrcGKQjn/fqm6nGfmNbuyngsa1sBXaOYsAawdspEJhzxCgKqgq+chvdKUQTXIHN92edEEjtOoWFmLeC4qXKMVpn3Mmmc+QJWmZLBujDoAiSM/LSRESY+MaoAwGKkkiCi1kEDxJWyTcO9amRCkdTV4vqFjGJZnkEaYNY8maSzyQNsDgmwPq6hSZEVChC3/itITHhJwcVUgoxuXbVSMVVTdBzQEr8t7GkjDIoKNjZmmAjdalXAMqrkJMpPALa1ixbmx14+nd5lJiSSR3U7yRgM0KSRf1AzVvIAkA3TPbKAAtmBijxEkTqJTIqiVEVnpUtiqg3Jk80kLV+OeP/AKfKrNN1YDV53J221mM8bh5HjtJjFkMRQbbL5HNURVyBxCjLzbqztemcSZiaNWFSBXjZC9u/3cjOzFpVjCnhjiMRVk9H6iF1iiZVxendsSxHNkFpEUfbjV5AFx9jEChfVw0kaKYzJXAkd41xO2TSBrBzDFWXLglQo+Tba2TW790nuEQFRp+6be5KI5cioMf2JN1kjqo8GKMQS0je8RmPI9JmLKksy/bt8zIIHywbB8XfdMgx8YwOAALKhSOjO46kyLUioAanrdIZwHXaZVUK6s8ilVzJo0B/qqWUCdY/Eu7EJEXCFFohmEbKzopEYkAoflISeRTDeKfpMAgUV/cGjeZ8oAHZCCuDtIyGHIo1AICSC2Jz3Ap8BRPRGjB06mQEoQNxtxFiEYIYIGoZYKFctgFuuBzXRP1NtxDEbebtlKQmLOMwxvHyINUwF2Ab4PSnR7iIRUuVl5GjZQ6uXLSFg6MrR1ZEhbKlIUc9Ab/rzTrzUNeHGBspxyFpA5gMrt4UKLKPuFSMzJHxju4O4IyUmyAOhjNCubBozGXLFjM2oDyV5MQI8S4IbwUqatgyBuitKwKSSo4IaOUqgaQjJmEKPHWIxYKzkqi1uN5AWSYmlcuXEjkEY3iX8AADS2HRCxUFU4O3yeSAQSa/KYIaF3aJHETy5xhS5GQ1OKDIncpxGxFyEAIC5v23AHU+8UJFMgDNEoKsqFmQNWP3JG9CmJluM8f9dMu4yiLEEhVgRp3okjFVbEgcCgxys3ZUfPIzRktwsrxlxUhZ1Jkc4jF3AVCighaIv8KUcZF4YqXKHSRdhNu17USgFkUEEqowCgE2cd1izWxLFvnLm/Z7oftfcDh/ckfnkQwNgpIU4kyksWAI5NE5HjrumRmMwlUJp27UPqI2EDxSRHxsTumDAWEMYVmX8gGG5f6AsdL/AKW1xj39Oy+aMclAZwC5PnzTlb9548Ecn30j+idAuoMqyo8mKptqSwQf3Fc1ZXJVx4PNUBYPTsduglCs8cEJyCgojYYiiR5qqgFl/AhSOeb56g4YBIN8vH0C20oqO6a1tTqIdNDqEnkgkzzxsowUgZha55xuwDmboqMj9fCWKJHogrIcg4iJ5wAMYkUhkkokbtMvHok0D9FppYwY4lDKqFoqkCLJ9zK2IDPbAgZcq3kaHWS753xlk8BJGsYQSbkxbbdZGDEkOQYyj4sQQQKPsUJqTA2uaaJ5cya6uDTzGsVmjGodJESnAAwVsvAHJCwY50Rbm24uzVa8vtnclkCDIqjbZRlZdvJg/OcaykFmKNQPAI6x+k77MsoJmlJXwKvIcqFxsDQu1PtgMrAuyOd62rfUxeGoRmCeOCGPBwOJTmxbAEsp4I/4IPQ8Oa0X8IIAMpVB206nWyhkkVICTtiYOA0jWxLEADJRkUJOPxxx011fZzqEeJkjWNVbb8qa1JGVKSnzd4n2LB5HSjTypDqxIVCrSqqlg1Bg2zbgkAsQ+B/IqyrfoBh9Rd1McZ8fulBJHRrChKZKX4YIjcWSSarjok0j9LN1Tf1RJfoeStKzMkEyyPR3GJeRcB4gMDgAIzhG3DX/AAolm2g0g07HOORVyCBlVftrk1ruElmTzWwBSBGtseehNBo4NOjoxSZVQK6sirIxORaNmf8AIEglUoFcFF89WNqowk0YAUofujNpJXDkJqAeFOSoEeyW428gOOniAyVZcHGlUCdVs7U80cCxqfBllxdEaKlQxBGDNIBuYqy+/YHQw77pjGibY/jkI1pARt0zRl/AGvJciGTIBiw49fskmo1BUxsuwAsjMFDsMyRZNtI5UVlmwIEZpcj07m+l4JdKIlDRlSUR2XJhuFc2osOHY8hjf/4HRAo4mEFzWcJEoEzq1ZtlZMeRZGWSUqCqVIWk8i6ARMPH8r56NbwaGLaOG4VRFfCTKnYEEApJUcaAHMUOeTQAEaShSA7WsohZ1QsS1khW8UKYiRUBBAdSFyAW+iO6owSMEqZVpxHt5n7eMqRsPee5FLRW6BcCz0wyRF+KlzoIXk2kMmmnISTKexEsUOGa4AIZFZvQyCFbH4ErV30m0GjWVSxSTCUJErRglQdzFVRW4GIjwt2OLYsVAHOnOidmtm1LKGJGTmMO2TPEox5RKaiw+DTeq6XTTxxMjyKtxPGQCcMwZdWgbyd2YgFpApFKRd8kqxXhGtFQMBQ1umdmLMyqysQTIrgFVaTGyrRIttK6MwVrvLyDV1S0rF5Q7EOZFUneG6xbERuqMqhJKfDD8VxkyzIVemEsiyvFGio8jWZEdR9xArYDcLAshBxDU5BBNcWKJdMGGWYjIkl2N3IkyLI7rizDLl1gYAHzphyK6zqNUTIhEdjhfKR0QFqVrEW2zAgGRWUFSsuAwVmoEqbA9ivWIBJLPIAUDABmCGRANtArMXpFDYzKqknzsi2IMtK4DZuI3XKqNtk8hiSmyBCksu7gBZNUB0ENDTLISWlRFxLLGhY46jNjKg4Qh5W9KbQZHyHTcHTJQIOikBhuyGN3Kh8SFyKMqLI9xGTFGZ3HNKQq+VE31Xq9cssuDWJVQrtrISpKWYmiVVWZxCDL+NZOrLZNMIanTKERdvTmJSqNmXCAs1MoiphYieFgwN8EcjojS6JTKYEXJUCmSM6iNYya+2mIQ4sCGyVQt7mRyJ6o4Y3m/P2QHiJTqPWRQhP6iRYnADIZMIsLDogEZdmYGyOSaLH1yAj7pqnLS0VjmBLOS80S8qquUxYHUOirGVKhQBioJLdFd2leON40MpQeJUWMlKoJV88UVFUOVdSApFHybkGXRiKQCXcwCLOSypKiEK+Ryb8fOJJb4QYqMf2g0msWOiBlBAO649zjihKRujGeV7EcjQmQuGVFQAyMZKRAU4IMiWVJ5b9ti/CNY18DlLC24llg0ZY/YJlzH7FWrct+XVPbtHNJMuUhNuwk/wDJkbD7R4KBQrpkC4LYBshxQFk971gT/wAXGNY0q1kk3LBZigEK+T5BTeRVV4rIDqY4kECICWd91qicKZgpDEIUMTGLg0McAUpA4OTYrkzHxBHV8TLNHjHIWaSRjbBZCBE+KGOnolCAwZSy5s1gXj0DpJi7osZzAyTGMrgocwYhguIXBXBkSOsio5tumGnWKYv8xJUkomaORcaYlWBtkJJaRmotbeyBQ0e4yBGgUhoy+aKjiXwiYFTNIHYOpvaiI3DJeOaEkL8AGS8SF8l8WppmMUix/lzFG8eIBYFwGbF1N3clItq2RFAu4o2WOTUIqwvL6bxIACqkGTnkg4rwBYL1zV9Io0e44nQs5beZXlZaIJo4CJnlrA8tiCSB5dDDQif2p1OilO8mQQx1vElWbDHLEsHoYtK4ijILGhdkHHq3R9slxuMOAauo/wAWF5WscwN8KtGTJebNUOhtFpi+qncLi4iJZsFLgyErgZFjyjIAFls3ok0OOmPa/p6P+5NFGACBGsmDDhi6ukhRZC1Em35JBsdMgtGsflI5dx1RpjijwEhWQ4DxlCORwLY22RY0AWJN40OB13Q/1L3VY5QjOXIW8VlCEf4kj8msfJNWOOu63wP4hewOy6+Ckuk6+6X/AEp26TbmkEN2aVt9ogwQtkLXn9lWIog84+zoJ9Ucf6kNp3AzVtQoZgi+1YhCQwWiCCw+SCLI6r0WhEcSrAFSTgFfORWtAzBhkFXLny5Hr366lL2+N5CZIVitMApZBkAVr8BbY0KQkqLH745HkOcTP6+VrnaBmSp4hpjcsCqwtVDS2Y0GJVNMxjDSsQpIjFYkVxfNv09DEYTIyq+olt1OGRAc4ANIq0ynkH4q+Ore6drVYpVjGlizhYSDaKmZaIBz4ERtnHqSrB9cdT0OpbZUBcCfW0vhF+aIy1mGIwoqD+jQvpkkg39pEhomfNB/U306rQGREjhC42nCji1NksEsKx8gMjQHINdLO192iihkCyrwT90HHPEKxihVjku4h3V8iubOB06+pddHsGLxYOtSIWchclZ8uFLuCFagALI9jrB6rWGQtJI0YldFDN5RtQpSZfLB15BscCmIHx1IDnU0F+q0wQMglbaXuUc0ao7wVImZa9syObEkSpkDuL+NguVZha3XXmm7bHy6pCgE6q0kcp3JC/GJZAm06h0OPmG9UCculH0hrnaAo0sqRQtmduJ3LBjl/cskem8QvAF3RA6fdwkEbmSWOWXG4MDGhyDMm0GpLkW8n4Jx5sE9U4FpgfN/SWhgK/X9yMaq8tScFAFhKvIVc1ts73ZIWlOQPiQeRa6bTDWE4TecyFAxYzJg6kTMFATFHVUCtYW14A5DfOhEoQBMAgXhlUU90b4AxurwJYKb5PWm+mtQSyghmFBNtYxcvkWOT5hlCHYYN8ZNQPJ6H4Ba2QaqwRqtD9LOI21EGMcEueaxq5OyCkagLa4sg5KsKBYkYiiS17hMFzLkM3C5Pagckxsqg0XDD4wJoURj0m0+gEbMUaEKjhzDGpVIgVprO4RkqoxxRQfImqYdAt2yeTUpFKaVCoYUuBRFD+jjasAQCQGjZmq+WJAcZlYwXOEUVsPcjtPNLIIZGDSQSveEkeJFKcxUrBeOS2IQ1QrpnuyzBxHLHuQWucc5cwg5IwIEZLkMhYXRbGjj80dvKClWPGW8GkgZUEjRgOi4szZOAzNiSeRVkG+rNTvFo5JBjsUSyKQAhm9gDhndEKOPUZOXrqX6ytQQjHjCRu6sSkaOZGkDYsoQctET9wsENsWU38ckdJ9AsyFJAi4grIZY2jjjdVsaiRs/IkrJipPHiDa30VqVkR7aJElVlLSRl3Kq0immd8TL6CYjhQCSQPEK5PqOETRk6eN2DF5W2kDFnLiMqMiXIVeXBCkMpF3j1oDFNZvmO/ks8pcZ5X5ItJY1njVJRmdxRG8wpXYJirSgFsimJoEmhQ6YtANoJGW8aZLYkhQAwKE/lKGXxLijiCRXS/t3cFlRomZmFxxRxj7Y/wA3dQingAeLAZLXxw3RSR5ouSu1mjHMqt5OryASR8BpFTAm2IJKniuQwK8rv5UFpmNrvku08hk4dAJFYKdsVMwvIRyBh9vxLHLcFgEr1RAVniZ4Yl/p2eM0pBOBc5OpRTk7AmJwfiM25HR76bBEgqMwrHWEkQIDgNVUTjRAxTH4ajx1VqZYR5ahmJiMkkn2/NCFXIl46I8VYAgC46Fccthig25Vjt+EQ01G6s1U7tjGjlFVPhJSWXbDHBwUtqOKqMqpibIoQgmyCo6Yl6YRsDgCzuc1OAkEjBJWAAFUti7Jy+o+qpmkGBwRWSgGclkUsDZJHMgJvxJFDknnrWdsInQvbC4wHFkA1kqgq3mq5CRQFcghbuz1Jlor5KspiTf0kfdI5VLSs+JZVFFSAPugkkNKIZg3OQDR+rAbnq1FM848ULsM3XcZeVZ1DqE3FaI7V8jkgWfLm/WdkZGMpETlSjYxJLm3kwSV0V6Mnk1Ehqxu64DTt+kkONZASA1RHiBzGfYerB8QwAsWOSemDDalNxFCBVR0sf8ASw5sA4RQpdkWEOtoHzJUUwbMqDStYF8khL9sgNHLkeFRkMcq5HhaSMhiDGKAahS5fBtr9VIPtqHjWpQ5YsLGADZZspETCrJFgixwWBCPQBnFtJkzpGC1SKi5ouALEuZo7RmHgq5MwJUkjqWmIcgNBBkK4wCYamWWSOkjEP3MZoyVGbOWMYpAXrFACApOQBFMSNuMylwzLFxKNtsFORKLLwpQMFAZl8R+2JIYaZysWCvqHZSW4Ns/LYA0AArEZAWOB7rpJubsy7zopVZHV3AEmJObFbsxR/mA24CQg4HvoIqdvpIPMfSF10zz1cMUzBgMoVaZQpmCvnMwAWktgFOYBB8R1Zpp0jjcAgRsGXJHWRZiGbM4yu2am/wQPiLtz8Aa0ox3VEZEc4owTgGP7QxREP2iWkKlyr8knj0eitLoXZjI8VoRbyruB5sUVULI+UhAZ2UMjsWCLSih1ZBisgJ02V3awE245tmAliz5yBbGSyRRKgxRWxYeNgpYIB+dT3jvUcFZSxoT+Ac/y5xH5ZEH1SqSCef11mIklWNayiDXiUaZSXbF7ERQyF8vcZlUvixJAJAMjklEaZug5XJCwdilAwqZZCtSMVsAWF5PkRZk8Zrff0Scwf2CqTV7eRaaOESMzFpFmVnbgVTAE4gYglroL4qOu6Xdv0lSPcOmkdvJhP8AalX/ABtjk0trVsa5/d9d10cLaF3ZU04ZFVpO9dyTTXJIDuDEJG2pxyFOLWNMq/34+ufYrrETfUOsLSbW5DilugzmIZaVSQwDEs+Kkivy5Bo26k7A87zKuYjjATJ1JI/m6hckyUEk2wZjldkUOk/cfox4Yll3NO6AAgY7RQ+jiWZhQBHkCp/11jhhoHEaoltAVrezfUEc2TpqIlKyC0cKS9khWXEhwTax2VvxJxII6GEJMrPQhiVhI9BmVKDFuMIyjUv5A1iwsHi1P0T3CQbgR0VSq0ZFdh4h+bDARKARZ55Yf96uKFydmSRwtCllKvmtsAqMR5MVssbJHifk9Q5mQmL+0qgxd+CRdh7GHmEccmO2I2kIVohKU3lDhQwk+VsOShDUBx017l2dRGIYowkkZSSN0Q0GVm5pefSVRP69UD0F9O0kk6oxZmc/+swJJ8CSWFGVQiISSfxJBu7O+qtc6aZ0LFsgcmKqpU+4WUkhSM0rFhber+CnZknQXAbrL/8A08j08iyfZExxRVSMpaKoAby3AedwXwMgDV+umPe+3tKkaMHksy4boCzJYKyoua0UAKFZMzbBT5CqY/T8LiMNKHMxTISK+KvEzswtgKtQzSUQDbH4PSbvWqC6uORXnljKI6s0gKSMrMYyppkBONWUyGJKkGz0w12I6l3crWRVPtT9MxqzqYVZPQMZYtTZeLRn4BrzDg+vVdZjs/bjDrHWpJFRmjbAKHakJAysG/uoSoAslTdL1upZ0pJFXdZeQ8jABLoG2q6IY+gRwesd21k1Gr1GpAVW3Y9uVmVcHGIkiJKZU6uVDVZ5AxPJkufEFZsLZJTo65YAkjmVZeQN5qDpwSDQZS6g3Z5FkX1nofqjTxCQEf1EZRzVPGXLVGsUu4SL2wosVWBFc8r+8IRLsQk7cQKJiV2yLztEU8EBqLWWYXfoAi927bNpyu7G6h1AUtIrA8SgKwAU5BP2Dxn8HEbjDBAzb2EwVttUBGivtxxzBfMukhs5FiSwOQIaNRYd6DAmwosjVjPc/PGUJtlleSsS+SNFa8N5qADyC1+uk/0jpTNA6h2Ry1DGNdkAYkl1QJy6gqbK5er/AEx2IzSymeKOSNc8rAZ33gyi2zRmLFVVQP8AV2KxIOhKThBBVeu0yzzjS01qBIB/U/xdZcc4yoK0eGQA0HQ2TQC/UdnhGn1KpIrY5eQykVGAUMPHjcLKTWIY2tC6PRmk1GE0u7IURzSSESDIoA4/uMch5smKmjg3r0DX7wPuRRsMioLFVdnElgK0ixqrLdpbEDxjb4ohyQOiRPJZz6NL5DaQlCcXsqb5YhJDGxMRD83t8hSp/wB6PUJMuoa1hJjW8clD6hWVlVbNyKS2Q5tRtoATZxQiZDUrqsw9v5FtxVaZwjbkjsMvFo42ULmpGQB6Vdy1UjLGpdkSIDGOK41VbtMlRihZXjqx6LKQtV0jLnwQtSM1V9C7jIikyNURVSg1DxooUG6ALtkSxHAAN0PV9Zzu3anmw0yRwpISLynZ8EDM1KuIDojPiA2JJicVS5dKfpk2+wpjRZoXjQSZ2ikPeBtsgBmcfANh7UgjpyFqUMYU2d8lkCNJnlHGiuZWFOdslzxkCCCx56MzmPhItCaaPt+nMbQLFFJkL3FfxbDhfLyIK/4jLG+Tz1n/AKTdo4Ffm5JCi4E25V8WLMqspQKzKCVUlwQP4np133vzLaRrkseDNP8A4BmAWhXl+mbID4o81PsOlK5lmxmRo7RESNi2yLZzk1ghnChiKxrk0ehziBpr1uFLOpQsQdC0ZR6ZTdIyZLioLRtuokVDhRy4JyocDqvU6oyf+MtLCQwwSbMsqO4cqoBbBiyqLxAKODwB0bptEGpGi07YsZDGwDtTLxMAPEN5EFQpLVllZrq3tBjeMyqym2YyHMqbX7bS41xL9v5HsHleqzVkj97FTDQ2iG0ulj08sUCZyQkkRoxxxdQ7MYwIhndnJcwKMlihXVYihgdjJqo0K0XzkLMq83G1MOMmNKOAOSGuxVqFjHkqCSLcwkkVWQyZWQWlDBSAQA7E40DfNKGmmlwbJp1+5ht3MzAEJSKsaABjmj3TDIHmyK6eYg39KcuaK/SF+pNUv9OEkYlZHjKGZkVHqSNkC0jLRoWWoCyT0OsaYYRu8cbyl4AkSOsxKZNwLElsH8QQAij8RRDeTtG4jksAZYypdo2yXIEN4lstv8jgWsFj+hSDU0srKgXdlKtNca4kOCvmp9pgANsviPZZjZIwZ+Fu3dXnDdUy0WjEcgfISS0sCK0GDRLk5LqQcVXBntgvJWr/AI9B7gaNJAsR3aJMchZgoKRgqoiymX+Zk8AAfdDqGpDGII/kCpCmYDJAASXR6eH8ULgEcKRzZoE940jGVJWxClQXbZjL4hbNzVgq2ACvnmpIv4BBHjfIKc0u4r90LrYSXVyGT4MioUxpFItw1tGkatx+LGWiV+fJY3tRFGYgykC3mkdYxntkxjCMBaFBnYeR5JHPdw0qAIqRw7szIpdMMzH4tYZowHdnX5BK2CBYHRGuilKvmocJ5KiuZJY/yFLLgJYyxA4VGYc0bFA4gBPW6JhzSnH0nphshrWVXAIwAwQ/yABmkAayScWrr3pYe86bT00lNJKWuRHotgVWmOWRYLgOfVel9dd1l/hc+sX6hM6735Jh9M60iBiQI2EjF/tYLkSWYtbHL3kzA8cjjE9e6SULE6qcnkY+TqRZJB8CQFZFU2vl/H599ZaetPqCowXMlkJgVi54NqgSNwI6rLI+g2RojofXd3YK0MI4dkZVaQySM4diq4vICUkK45LgU8TzxWhYXVA1SIg6oz6MgykMke6oZy2ezbsCXsM7KuKDJSyeTZZWetSkoHnNnE6MUJdlbOyGCryPYAAoA/Hx1VpdO8aKjNIVYkIoxO4G5ZGDKcAOQCzMaNFievOw6BY8ngiWPLLFYocSVYhiWLUmYPArjj5HATjPEb8/3CDrASDuUTrMWIAmZKaATKzEgMoIQDPAqRjycaP7y67Rdp1BlWYt9yJg4jORlKsYA+OTKCoRPyx9sVItcjpNIqIljUvKv5jGmJbEYURZYlBwpu/jih1CKOMAzCOSB5ILyjpmZnskUAVMgoMD85euOguIEC+kH8ph4ob9vwhtJKpQokecSeMeEiy7bAgpnkcVYAritmh79iod10DaiNkTdeVZVLI0iUCnlgzKrBbyvHhqYcgV0TL2uPbXcEL4hXSTabYiCrS0u7+r8rHDD46qkiabbdZQEjxWyHZla8nAVCLDrQyZrAvg3xTYPED38vX1UZYdsbuFlmbVSwsrlwiVkxTPDEDmk4LDBifIMP8AeQvUjTJDG4RJTgpLP42pMZAlydRGZDhbFj42MuOOiI9C2C5RnkDIk1RI8lKUA0dXbsSxHBuukTaRJLxhWSKRMtMBH9sLleqNRstqfBlRmtio/RInEdmBmB4LRhmjQnPYIlXS7saJIJBcgAUsxIJKrXi1uxqzVEe+gfrTTsukSN2Nu4Sw7UzHxr8XJRsiAnHPF89D9l7zFijSRsZrFsCMi1gouRKvZY40wA4N8DqegMusnVm3F0wfAqQzBmXeV43AkoDyIYMGW0HkbpUQWniUtGZ0nZXdo7W6QtnBkXuQK+CFWGMqGlQsCjFwnytKK5sdLD/SFyq6hU3SxYKDb0hd2qgQIFYktxYr8uOlvcNTDHp4QNNDNluCME2+6txhnAXNnVFVSRzliLFBgL2Xum8f6eSWRlY2sSgq5sMHBbccSF0+8afipBV10Cf7RTwWmXNunXetcpyYSZZiOP8Ap3YBrExYMS1gCQGgCoDePP6s/oZFCJIkzsMpMl4K5WzKGJa2J3QFHADKtjgm2PVyzSR7rFRh91GiBQ5EWTH+QXjxkZmUEsKaur9Xq0E6tFIZHhQNbyHAozFZyWAK5RgK54LAFRxnfQTG17KdaLHtoTLMY0eXPEHUO8ONKaiQ0y5yKTmxY8VfrlhrO1fTcESvEyiSQkf7rhTwSoAGWY/2PZvgA/TUwEvLaeSSVWZ2jWQmi68NK7sbxkDCJkFcKCAAenhkwLPmwCKEUqAbOZQKUHFoSBfzl/7ehxOgUYjyIAWF7TCuk1U6yMzwYtDKGrzRgoLUoKyFGYKV4xEnPPWsh0MkMylL28FU22GVNMpUoxppGZ4xn4g/B9Ap+zQRuDOzYySyK0ckyQ5ujXHjEyYFWkzcZexkDz0w1kmnjGMbxQr6WJNOrEAgZx/yDM+PESAMSykhubbnOJNLv88lqaCFTr3EMaYlpaH21dDJkyGRDC1mrO5hkxFeR5qusvqfqLUhzjJ48kJyABS42r2bADvjfkJAOKFaHQdgk18zT6h4xFwqGNfzKvkWMb5CIsRTgklgaIFWQ/qD6SjggM0Uj+LCkamABYI1WFfiwwGfJ4+eraWzBqUiA2Oqu0Ov3r1G2MdwqI1O3lKQoVlBYl5ApjvlVAyHOPOm0cgKZApKAQd5BSuGCnMMTifyPAZgSB6+MR9H6NSr3HG6yMEIKE5hCjstg/mvDopq8mJsC+nf1Tq/6eUFyzzSELpgZNtsHwEqmXE15D8Uo+S8+iJcSXZEEAyAnWsVKxNx1mgKWPMKsisF/FrVAaxI4YXyR0pj77EiqiSRLtVeolVGjXJUc1i4ZdwuKdiAbbkmgcd3fs8xWWaeMmqdnkQGzeMaqxLWBkK/GrqjjZa/SHc2jLVMioHHMgChUYFVDOZGxjBIxiQEZlfIAt0f48onWL6oaJmq1Gk7sRHn4ZyGR8VkwlYqvAEVEsQL9EmkT9mlc3d0XFJdRGzVxlEyHAHKJwnkjISv8hd/II4I1Wt2YZHjQtPzGHDczoVfamcpGC1shoJ6AJsC6D0X0ha4TzlrT8UmLBRztlc+S3F0QBXya5YLZJ69EiABJTDYifZ2YITGcvuqrIrFc907seW15BhTAhgSti+rB5SGTNJCuC/afN41J4cIqUeW5APAAY2RXWf+kWCjUwSrKVB/uRAtfoYMlFV5Bbn/AN1+rLWWPTyxpHHJHIHc4bkkbTpk5JeFiWBs8erJORJIILGYGHTTtd7KXtaa36KGsMc8mSy8Rg7m9GJVS7IJyxK8AkqPVDkYi5JGkMchG0qIrSH+nQxCsmKyFzPTBvijfJF10ZH2+NEZImFO5BhlAiW0ClihSMg/iL8SD5fs9WRxrO48zkgbbpkZkZgVyHkVDV+LYAYt+zws3tfmsxMxIg2UCXnLYebDFGRlLMxXBVtsUKi3DsPIk5X/AMe9HaTty5NtZkL4tjEyeXBNmN41Y8+8SffPPXdBLZ29PsKgOiba3QxzcOiujqoYlRRANqDkbI8moL+zfvobXxbMZEECqHNMVRAFbJBHasygryx4/wCuT1cCwLDEJx4M7cqD/i2JUXQpbvgE/roOfWSQhsnkDAq/3KkVFPjbkFALIPGZAq/V9ZNzUi/RU3kflFvphIhDKHUktSAIw9gHJW54yHj7vq6VElxZyCqhqLeK0QFYMhIv3/Ifv99C6Kbe8SCwHBZHZQRzkAoJohlPBYcUQea6HjwnQmIpG6stFPvj4KGUULYEnjI0ecugtPWl3T1SaAAru3lZ0UJaxx3GrwMpUoVH8qtb44XkEe+qu76jTxwCOUmFZIWOC1lwEHGN0wBAscc9KO5d52YJRGsjFMI85J1VkkIIIA2pAjgU2IUimBoD3h9dqgcml2o2YDhYEiDKVfM4boLLeDZ/6JI4UdWWEu6KmaUX0ftso2XZXjKu4JMVRwtSAPThbHogk/KgWB6ZaHT0EAAUk+K5AlUGTAKyj8iCL5PHyfZwX0jPJvAIgkypnvFvZsSLm4XInFcgCCB/wet1PNGMSZIjI1BW2MsrwJ9NyuRUWCasC756eJQwN1D2Ou7lFbgYE0OeA4Od+uBRvL1yRQrpbrUO4TI6lXyZFkY/cZSu2mB/H2w8bLcEjiiRpH1BYgvT5fyxKq2ILfbRw2OLLQMjGzZAFWDrJs2UpIsSMlZzR8SIzB8kqRSpXEAsVH9xObFdZRWAadFeWB1Xuu+n9PIjGNMCnBZIy14tnRjcENzYHv8AIm+a6Sd617IhJWCSd2amCuoxA4cKzEPjJKxK2LVua9daPSaSRUaSNkMjWwjyegSbMYLEAcWMsAQTZFGukcPZmm1bll2lvEIgdQu2Q1g5AOGD1lGAFYnljd2CNHGQI/KGnMZu/FYcqWkZqd2yVJXSM3Y4ppFFJIQaB4osKHx00+n0TcWOZA8Thck9ggPI6CGNFNk+LEmrBnPyOvocORhjhEa4MioY8WXHJbIBHChF+RlZocVfWYi7Xsa9YokBdUYqQ2WDPkIjI22DTV5KASoQG23DVPxqQrbVHaOdW1M8jswYIEdmAjNIT5st5LZYpbFU8AQCCehZe4STNFp0lm/HcEihTJiq7dgWL88i1LYzrgi+kGt0MYGW2E83KIZPAAMVISVgpQtRVXRVwvI5tien3YdK66ZpI8/vXIxVsg3iix5sWzKNGQzNeQIYriWrpGABKMsVFbvr1VmvnlTULqpfICILZhKUEMhkIBdipCuSfGmFDJas263WNOFSUiNEKtJ9vJZSGLOhBpY2BjWryP3UsXwSjo3yzVIJbQskTOXQlgobGUoSPInIUQ1gkrXWZ733TbKIu2dTDI2UsSYqlmRfFmtrOYvGrKsWJsAXBJpqPDspaarSdtgbZikLNLjGWCNGjCMsirGF/A3QYXx+Tji+Ku9LCViRWyUvlQNahPwMbqD5G2UJ6FIwNjHnAkmUhpiHIxW3OTIOASuTWTxfBFE++cutv2hDPoY4zFEw1GSuJZSHaRRtOYwyMAESPJebpaoVfTcCyDO+0BDRNQmn0eY/6PTpivnH6dQQysCzc82DZJF/PQX1fqIotK6ZruPJgXPiBwHVR8EKrrSkjgf66H1OtlhIhVY3TKMoxkGVtIwUMQmOdoQPEm6Nv+PQHZIlDSSyyoJUa9tyrKVTMEoWZENxrdrwmJPziMwROdEEukpnoo3WOKKERkNHFQVgWSXyJmONLIptAwyGSB6Jojon6XlG42SNHtxRsYxkqo7FtxFGADR5IrA2bYtX6F08MswjUhHO7a70yqy0RJQwDliUtbBBHuiD0ti006ytLDtBlRVCgKAo+4I4MmVWwLkneBr4w8bLoWxIu7lEkkmE87tomWDU2QodTiwBYIXIyL2KIVjeQH4g8cdZj6H0+Az3I1JI5aItaSJcMkb2AqtbKcrUkV4m+mmph1D/AN3aACtaCN1DEAMUYlyOcWIYSgcWQ1kC558zPFc7mxuxiJc0BLSILz/Fg2J4b8uCtEDOSRluEsNuQGL7ITuyileRDccqPlJQfzKxOqRsSUjLUbBK8GvV9P8AvXfUgjD1m0lKilwrPYJAUgX6uv8AnoDuGraZduMOsjBX2y6MDGzAOzDMNhiCtWp5+PfSftUayLKs+OUsKpIgbycrbyBiFDkmNgKzcCiLbkm4zCo0/CTp0mF3bHEckqyvUjuWliik3JF21jMTMUxZVVfB1IbIsOea60j61JY0+7kJKKukYKsVKjJOXAX/AOV+/Yrpd26dGVNtjHAmSVA0cihW4C8FnvIGioFA+uL6Q/VHfrbbhBV0Ayd/Jo2xHKYy7aOASpGIIN/HTy5nxCqOGi0MfcpSyx3HGzAHBimTUTkyxqxJHiWr379V0VPpgqkoiLGRZlmNx1+SsVMgKkNx+xwR+uvmo77O2IklMsY/gwVlb/RJUmjV2LPA4PPW97Z35XhikjVODhnEHkxxAyzhjIx44CZHG75rlvw3si+/5SLBrF34JppdEkbEqqKGAPMvDnm3HJJvjkk8V13WY1sUqzvFo9zL+7KxjhVmyZsSRhkRwaJ+Ou6VDUu9Z/KzOGCU8WHb/qJvtJG4ZmTyFFAVJ9cs6KASACoUABus73P6lCsWbTRSSjEpK4KMqkBjjasw/wBMzAi7oVRf937+pBSJlkK4szLIBhywesUclkqzYUcqC1muspN2JasyOBkM8YBEI1bknElQCMSbAvkDHi2GVq5US0a7p/2Xui6ggZMquxZY7bPIMQzbgcB/mxVLiBz077n3ZI41ykWNXJ+45CtQDZuFIA8fE2QRyOlkWgDwSRyIXhLA0YkyLUPbEreNKAxRCKF/PUIGqZZRNHGjJzI8dlLqlQmSgH4IJSqh9HKwn5XJAzRZ7Xwvq5wpUoVxLL5NTOiMSwAx3DbcUGFGyFIpnpvpaERAJNKNQ3KlGIUtdgEDihipIJJUj3Y687VrYhrWWNiCAcIz5clpdyUoJgpMhBIVVDeYb0etA87hwJSGlK2gWJ1HgwHljJIApzsX+j7quqc4wAKX50VOJG6w+n7Wy6pI5GiYkl13WZlsJy5YHyumBUkXTH/bOfqPu6DBIZYZERS52mU4pkGFRqQHw27JzShR8rro7UzBtZuNGjRMphlwcyq9vjGpXbA3b9izioOVePWT1gbUanzCSfwYA7YVQ6KQscpYY4gg3gTlZHC9LNnidlYEGUo0+vkVzKrLukctuEMzUQx3D5EFiW2xwRfrHjefSGsldA4VDHtGMPtsoRE8iQxJzUbgQLQvbu/YGW1/bptIw/qWWMsmKtnmr4qbFnbqqBw5JAFXfD36deJYFmeR4grGQnxt+Fd13ABlGCsK3QJYFTwQvVYzmlshIUC02p7shDHCVsQwMgQeBCZGlbnkEcURzR6zf0nHIiyHH7iCvJySuYIH3Mc3YyhoyaxO2tCwbcd0RkikWXUwxuUZnCItHJCMmDHIEtagk8hQOD1l9Ip07Pp5YAoAWMLGBIaNM0avtR2StsApJBkVqGLMYZlggJEOAO622ggXh0ssq0HkXNiq8MgI5BseQA9j10gYLNqJNRIqpE7CECRmN5bSvKAotM0VYwHI5jX/ACPUJg+q+2kKRxsCxDOEMq8KWaoWBN4KFN+z/wBHw9r2EiVX2/NTLKIEVGKZMxZXYsGNEhyxAJU81XUkAGSVIlrcpXnZfp1I8ZJKMkaqy4+QcqDT+VmiAlJZwIFH10d2iJAZJbUsxJDqPy9F0avzIYtR/VccEnoNScHBaZo6kQmOLG7qr4yL8khkABHxfuodx2/GNXlUOFJRQit4KrEFbLqLUcAsuDGyAB0QXSNTREyQdq3qve46S4x/VCsm/uZgmB2xCGN6BQFiBYPBoer6Rdl+nEli3m8i0jOwLLcfiFlyxocSxv4WQMm+b6J+riWVYtsRNJQZzFu4E0hHsBxIr7bHMFV5IP8AFxoVLEBY2xOJeloSEALbBiSMVROAxJ4Hx0q7Xd81TiGxPhZWV+tux6eBVmgRY1PDUPEk3ieWosfXHN0Oj+16D+niCrkjvjkiN90gvbBiGwBjlJFgt4HCrq7u9at9VemTZjrESF3YBTI5RwAFXcJBNLkuVMpq+iJo2d3jyUopYxkShI8ysUqGQAl8lLZBg1UUPJNjUOPC12yDoor2IiWFmhinGQSVXijLx+GJOQ4K5G8cb8mPwAFXcvqBYNOIAo3EDqixFdumkljQkjkMFViSlUbWx1d3NpY4WVEEczyJEZIZSWRsReZZFzJUsc6Psf430qn+j5DQOojjcIzLG8TMzcsaBMgNfsW5U2fTUGMubM+/SUgDEI7sP1AkzgTqiMgGLC8WSMkoGUKccbY3kBxZ/XT/AGFRo448iB4LHaxlUtgyR2osKQCebAHvr5r2W8lYybcQFzSDzVI2DFg1H0+IjpiKyVvgdfTV1pjUWDImIfzckqjKPF1AJUWCVLF7ojIWOjFAD4F34oIhsyl+nO8cZcGaNigY5HbsspikIGIcoQMgBd1/IEma2ZiY4ysf9ShtP/JwZo6GTE7ZJWi9pTfiDfNjjPKoUkSmNpEjGyVJUtQBdcQERQRThiaxJHSrvMyRaOZZJIgpZri1QjIZvzMS7RAUkn2cmB5o9IQ4zft2SjQ9Fju+d0RhtQ0umOUhUrRBKM2oWwfNKUvXORHHAWlmnkwdlQtGUJBKEoyHnnimHBuuCbrr6j2rt8KaaFQjNKzRO74sADmhBZjXiCBS/ujXN9UfXmjlkgDPGjNGxAYE+SkeRoo22P8AZLUV/XPWwxpOXa6ocQ0q2BkMYk1JLiIE3/6yK100j/kA4I8BjSkXdX0H9N/TgljXUzfcsn7ZGVBWcnyyo2fiqssOb6J7XpcdPCAZTACMXlxjZLAB3CSoeEq22AUy44/iQJ9Od+WJDE20GjZrYJlnizK1Op4oqQHYGwBYsdc7cxkMVvpM35qv677BGBvRhVeRwuC0pLkYxkLXlzRKjEkWchR6b6MMirGZdWyRnyNpmjtyqyKvky0VKgXdi+hSZdXOHekjhDOkbRyMzNRCHApHliTdgn3XzYOn1LR5uRHMCQXmsxFVLMFoEPEzx1ifJSKF10zMBu4sIEhut3YUNFpljkm5ikZiHfNBGciOTQNlW9jIkjkf8d0NrF00kcZkYtTOAyyQE+wWGQ4PsXXyeeevOtBkIrfZYkmb+k21DyOwmAYeYDWCvgofbWwfebk5VVXxwD1ZLGpXzYEryuR5FjGgWHv4DXZJ6p0QAY3iqlcxlKQxtjk+Nm0Ixon1Vf8AAWu7mC+0FUhwdoxOWkJUfcpMKXbv8sjyQPfWJgJOzOom0KKzBsVLBcQxUZV8/cPOJJuwOeehJXnaSSOrZkJQSAbRUYqTXLufIWCQOR66UaLWyDUurSqVAJ2aWMxBSBZD2WBv82KihwrXYZa7Vx/bByeyxyZypUVTmNMQzMpZVBVRWXBvgsCdpUt4QZSXtU6R62YLKZc2qsowzG/MNQAKxksp548RTfDnEpJMLCIq5M5jYZMxlNWX88QUBo+2IGN9JvqDtrB42SLcUVuAhGZlJw0y7cgGcgUSqCxULlkcyCOhNZO0ippwyCSQFFAJiXkKFkUlVxQAjhIjkQQrAhj03HNp4LpcwEA+CL7XqTFDJqXnZWZMVeNxMkjViMVxUO5ONcBmx90edD2KP+n0aowyTAWrPniuHlkAPx9k+7s9Le6MStwGUhpKlWNLOVqQ6OwVaFILIIKDxF+yBqI0iihJKlypQCyCyWUChgrvRjFqAPXJ5sy7iapJIMyu7/BK2mbMbeFuxZuKQX5Ee7+P/wBnpf2PUONKqGMypbNJb5G0kAxX7YUyPJZYOeADZPsF907kXR4Ity5mwug5ANB/B8c1Iz9E02fwOrVAjhjErYSJKpEkrR0poJII/wCI/lSD4N+hXQJO24UgQwx11uqL0ULs2GUbbeLqtuQDXJLEkuGJIFjxwNX1OHRgukgkUMEABXkBmJ5tmssVUJfvGxxxXqzxlVEkkjBfxUeOakFFyo0xbK6JHJU4joSeCCfGNXJ4YGJ18m3Di+JYimAV1yF0C1fHQamVHEAPv0hF6fRoFJREcSMjTGlBci/IsCDYIUgmz4mjfVE+olQnEKdwSPgrF9xbFlDShZCtMt2ts9+rPmn1SrqgqKpcgrKNwBqF4lY14YKAFs4/kOTyOslp++6eNQNHCJBGiuXR2GbIAxRsYywktYxkFxIDqSAh6nKdCL9VrBOhrd2VuYmmVncSZKRaUMg9qPKhTZA+wDRBHo31FIFjBKjaUXaquWDszl2Bo3mXF8D8f98ZWHu08wkikMbEDMIzNGCqkvJm1A4Og/mgFP8AIBJexagMkQvdhxtDEjKSMQ2ayZCgD417o83zVFsKcpBAm79vVAfUPZAdNIqF8nuTASM6gFCHCjhnjNAGwRz+JrEq37RM5OUQVBG+DxqkzYh5wI1DhQVqVcQygLTH11sGn3MCZFZg2NRMpUH2j2aNgMpxsg8e+hm0sq4okmTElpF5tCy4xuoJsJkjcE427GzjXSzOmp7p4bhEAduyjotPHFAUhiWg8TMjJbFJGTNnBUAV5NwSBt/6oDabWwZEK8UngsFKR5+b0yEAq2CmXxUcEML54yvfu+GeWZQ6kShEIJBxRbohkY+O42TKUJxDgE+gn/8AuEpkYqW3bBJViCSzFwWOEYvMgDMVSLRrjrQYc1J69lUE0vpRfQ9fLlq4Y2IlCKzMl2KxpA6PdN5qchdk+h76P1OqWON5JMz6VGyDM5DHBVVR4sxYDgWbAPPWd7pM0y2sk7HIL5xgI+USgxmozgGBU2wbIOACMgRMQfdjfVTK5RkkjcqiLJbKQQGoqy8hvK6jRgvx1EaT8oiTVS7RpNRGxWNAs8qybrktSAO5Q4nJS3OA8iapjwMehe86o6bTpHA8kPjbKEAoyM7sA6gKtncsAcYL+PvpvBowI1UafJ/N0ElXbZLMp4OBVHpeWsGv31W+labZdbdQTIWCWWkwUo4IxzxBr2L9A2KGgLZzECL9uX7UFxoArexmWUKxALBSsuPDFWJKgEgEg8tlYIo1llYo7yG2ZWjEcbMmPgzWzAho3zIKviDbgqbplLMOrJtUJNRIokKlsAZVVogrlJcBIrSZk+K0oIBzUV89GT68iPbiWpXBMaxSLivoFxaqSgJBchWKljweOsyYMgfCub73KT9m7lvQbcoIaN6vHGjjakivEow/HHgKOLB6jrJV1co00KK0SsGmURrTslgB0Dho72mUFrAIjNej1Oft6NqJ8yOOXJfMqTGrB3AUZwnDbrj8ebLGjNKki7YJwkTwijchMoytbYmOZkIOLDhDa8jqyRqKH7vopgB87rxiisJtNGshAcBggZ/FSuy/Ibg2BISauvR5b6ztET4mUOTH5BjV1Q/IiuAFX1X4/vnpL3XvyCQJHMpfOmAQmWIthGC4B+6ATZQAEqFINLZdyzo6LRoOaV1VgBY8WSlIayB4sa/f+8zIjZIE3ZU30+4MEYMuRJtWZHRkFqWLMD+QYEcWKr3a7vWsXSxA2zObRXBXJAwLC2a2xyB9LQ4GPHV00IG0kSjbyJd2jYhGUkCgZF26awa/fH+kvdYYpO4QIzwOUQkBQMzchoeT+QpT4gnlSar8WxomCaapmecLOyaDWaxi7RyNwOc1vjgZUq5Gv5YDih8dd19K1Oq5xRrI9rgTjwKuvX+r/wCuOveuhv8ALxQIaKLF7wDH0s19Is7w5MSgyKqAaUgAAu8gS8gcjz8mrJ56A1WnBeVRiVNoQtKGQK23GwMnmAWLFpAKDUA2Vh5/RJBqGUFncqHGYLWxLBmAXhMFCgGvTD38q9bqQjlFGICjjBiFyJCnIjzYm29ZfsDrEw9081s4FswmPZdKyhXRksMbJibzAPiQiuEBC8ZBRdLwvro3XxMLdpC53NwjaPiFAxB8/wAVAY18kjj9re36hpeAvGQCkrIR48szUFUotgBT8/PHJvdW3LXxdPghc8jkvpB4ji/JzRJ9EA9ICHQs3SWwVx7bI4kWZYjuMS0eRfImMAqGaqUKMSuP7PzXUodGsTbhEMauGlCKgAtlVWDsCdxiCAuIW6PvjqUMDvI8eCEKrDOSI0tuDVg0+dc4sMQo4N11augGO2pjDkNiSl4uQGWQJdeNKFHHA/L46hx2PtyWgnlfuqNb2MGIwqokjjUGJX8hugODnl4lQMaBFA/8dZXTdxMUZVUZQEYtFtp5Y7bSAgAIXKOBWWJYKoHJPWy0uRZzK+7RcPGKwX1Tcm1GNirN2elXatIpLylciFjFyK1llbJjGpA8WGChgASUF/j0+cnkiRFRzS76Y7eI5DLNEwc+NqpJaliDSAhFcUQEKm19lTV3qdPLIGYSeUfkhLgDEklh/wDNcCAfX/8Aa9wjLN4yEBmUpiTY8TxZ9ZeQr99EQyVWLISpCt5G+f8As+Vfu79cdLEdmqUg4gwNkJoe1rGPOVpXolvFQSWrN/Hm2oD3Yrg9QQiNXZFf7YJaH3J45FApD/iSDSkGyW/31fJpiY9veLYtTcAs4I5B9AHngr6x/wChQNUgsBZ2818MTdEjBr91kwY8k17FDgkuklB1Cxne9btwJp8gcXkMzY2z8MgZozKrFWpxy5P2xdjrOpCXfElWcAAnd3ENhN5xYS1aIBRGSEKxv5KX50+g7TLqJWLuoVRikjMZMgASBgAhwyZmN05NWaAHTzQdl0+FSQlsGJcshQfxeyOA4GKiqPwOSp61e8AcyrBAovm8S8BCEA+4wqNWwWyxVIiBi+as9BrIar8R19U0erkTI6kLEzP6W8CxSNqJ5OILMpNKDXqzz87732z+nfaHkCMVolmPoA4tHRLF0UnMFQrk+8etvFA3/jhmRFRFV8EcSgm0FDyAywF+iApsnjpvDXRyqk4uyyNdk0aQlip4WuFcBUVqIChiobEkVwLHJ+R1nPqWRy8CgyIHOZdpGURqxjiYMtJWJkd1t74b4NdaViKybIAWkjeWZegFIVVIJqvLiuK99ZqPz1kjkcf5MowyCshcKr2btFLMfIxmscVPWTRNQNFA4XHNv2+FfN9NeOOrnlNqikpI5QMbj/GRmFliD69leBV9Yz6k0Rh1EkAOaLwiuSQAyo/43V5OOVAsi6vr6bo3YlXADWxVmJxypQMyCpYsv4heAeP+esT3/tobURpkDIQsUgQMaxbhxaYtaMQbIxIClmA61wjxVKsOl0X0Wm7Z29ESAAxopTxVnxcux8iwUhGIbGjVmgDz0ZDGqKELtgc8gAMeeZDl5GgQVxuwCbsVV0HaFXyCpGcFXkKbZCGDUKUsSAGPyFWiK4B1ep8cEA8ireV8W5LWBwXpT64sgn56yHFRQ8wZCp1MUWJ8AVBXxNWCB7U48tjfFn1/rE3afTqrEOqlVhW8vVKzglXXhSoph8jP46GOsYSKKcM9CsQVBulGSmixFmgQAPZ6K7lExVBHRkjp1WRym4CbfnA+1LrZ9H+Po9aEzQ7rNrTVCR92URsTMxvbkjeNM1Rm+3t5g4ygAgleDixPBojJT/U85mdlkxtg2KUEoR4ChV1QBvLmhYHoN/rKeSeSOJEVmTgCNrHmUK2DVOpx8v1ZsDJekHefp6bTlc8Dn627IRl/iSQPdij/APLrTCbhj+2plbTIC+gdo7hnFHMvJlIGLkRIr0A8YXy/Ki1eQJB5HWR+p+7uEGnSRZIWQIyx4bK8uHjoJkpUFOSRf69037BFt9uVpniXFJJQHBlyjcu6hoziwxIUhVPtPi+PewfT+6DqZEDZEsFKEByrsppWbJcsQ4DWAJCOavqMMtaSXdvRUW6gaLCLICuJ5CrirZfoEKArBrVOQ1MtiiMCOvov05KG0cE9vFRIMgW8SpKlCoBDQ8E5cVX8T6D+suxwkCWGFYWoq5xwB4AXIKOKJvKjXyMTYn9HLtQqUjCCViGlBLswYNgpK0FkjYYFmXHxUg88GI8OAKAQWpj3TucZCyJtSoS4lGTIrqMkmJ9xswIXxYEngce+g+6agwamNWFwst4EtgpsEMLXCU2qsQ1MrEkN1o0gDqxZDISgyDqVWSqq1INuCv6/XxXQOp7fDq0XeiKUAwVfEqCOGB4ItaBX4IH6vqA5m4oLF/pRJbSdVfH3YI2TTAhlBC/lx8MCKNHkfI49++u6X9q+n4wXSVGYA2koCMsin+XC8Of5cAE883x3SIwjqFIaRQF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48" name="AutoShape 4" descr="data:image/jpeg;base64,/9j/4AAQSkZJRgABAQAAAQABAAD/2wCEAAkGBxQTEhUUExMWFhUXGSIZGRgYFh8eIBsfIB4ZHxggIB8gHSghIB4nIBsbITEiJSkrLi8wHB8zODMtNyktLiwBCgoKDg0OGxAQGywkICQzLDI3MjQ0LCw0Miw0LywvLCw0LCwvLTcsLDIsLDQsMC8uMCwvLCwsNC8tLi8sLCwsL//AABEIALABBgMBIgACEQEDEQH/xAAbAAACAwEBAQAAAAAAAAAAAAAEBQIDBgABB//EADQQAAICAQMEAQQBBAIBAwUAAAECAxESBBMhAAUiMUEGIzJRQhQzUmFxgSRDYnIHFZGhsf/EABgBAAMBAQAAAAAAAAAAAAAAAAABAgME/8QALhEAAQMCBAQGAgIDAAAAAAAAAQACESHwAxIxQSJRYbFxgZGhwdHh8QQyEyNS/9oADAMBAAIRAxEAPwDRaPVgSyb7NGo8ZzJLijAqGikRMqQMA3mvtg3+PQjho5JjHizQ+YUyyPmAWZRIXOILoCBIAwYPX8OW/YZakbBlKJd4MWNmR/AfxU5q6shNcIwrMgLlkDq67TiExHdV/FEhmzaKZGQEhCUplx4KlvGvLs4QFy8TjRE9snEf2zm+3WGMwGSRN4klljYSAuivGxPFH+ZszvqYTQqoRZpQ4VWp2kCqSVK5KLvxLWeGu1PQz6Yt/ezH42dRDGeHwMu5iKzAiCkil4JujxPvuoRN2R8QoQBFeMYybMcjpWbAMA0hIIssFPHjl0AUHXxRLc5S1aVTtZPuruIiOwbDbWsUeRsZEMik24DIfmh0T3O5HCmUU6iPIHFo2zj22MWJVpDZVkYgEQkqPa9CtiIjGZXeiFeIwyhn22jQOoBLZFGUOnkpAFhb5a92LLKkksiq7IMmDOiiuByBWIkIYuQCm7VMHPScI9VQmaxKgtDVCOTFAzf23tTIAWV9sG1dgwjbJMTjIPVdGdokL7ZDkvW+bJVjuNUbkKPVJIpjqhYF+j0sl7g8xkZEl+4yDBDFYYM6sEJY/dREbNDVUp+eYxdykU4CQXGhT8MHKlgKMZYYyMTHUv4HEtRHRq081JkkXqjdXo0hdUABzbcO4zkRhSjS0xSihVRaswoljR56A148jKQXVACaADuqGMMLDgMSjM4ZVUrSmyr3153PVkyF/FXEJpnxIEgnbEOLAvwZAAfI5Af7lBDG6BYZ1M0rDGSMFwihMIW8WDDhjIiM1gFwMgvQ51AZTaKqepleNWJ8TGru7WGJ9rFlktDLI8rkD/l6obWUkzhqwRVgIWWUukatIrGRsTblJTKGsGoCARRIj2ZA5IQLG0jqRGoFCGMEKMXF7ORZGBS1pjxxRM5WGQlt3xLMVDVIY1CS5UxBZa31ugQWkC80A8QQKoZEwqdG5yoqhUuWoIGUrFg0xVRb8xBBRJ8n/l893gtI55jbB6w22LeEemeaNQkigP4HFD5H+Jo2PdDpwLaRRiI1jQl3OSgjd8qyZSx06Bq5F8WT14JHIdGLO+YBIZgczEioRwCoLMpViaskcYm0OIyEjwmIUIXYO+2y1EjLuZ7jKzqQs63hFUcaq7AE2COb9hy6nLJSyGR1LAJM7mJZOFKknJ3TCSbErkQzLaqoLMtWSVihotkpZoiQXCyGT9cshUlQy/iylmB5HS/vCuUm88cpPJgzcs8cETtZHmhQSIMaBKMRZBrQCXewqkHACqrnYvIzBz4m1AUV9zGrAGP9skkH0R8fM4oiPtqad3WEBQY2pgoX4csCubNWOIYsWJFgr+rVXj44kmIjTE5MseKUeOLcUR8gGvfRxiJ1Ly7dGKvIyYVDFhl65NSNqDi1BsSLodbYpDWgfX481yYOKX4hGyo7hqATqFzair7YWkYDBQEA4oqztbLywxJ4AvtFpWtWLeDOh/P5RlKoilSwgb7FWpb8rBysVxghWRFxMjg1YLRL9p1dA/j+KRyNfC5A0StNVpIiC7qFjkOMeLEBnNrPKSqjIIBKEkxtqX/nrnyiJldkpjqCJNRmwKxqGIcGz4qWYrTVn9vlCpx8eDzXveQ6mUICp4UrHJYeiVCLIAWRmChT4WpkrIeyDPO84VWoArHGBLmlu3GD+wrh8CEVQJLrL8q7uVz6h/TWxxBxZQGaLmsLWiQJCCVoK3G4W6ACXQUEQEcO7ls0Vg6xgDASgFiytiAFQtZagqggfzPHAB0pNuPC7aBSsjsrswUw/wASkK5FUP5EMxXkt0z7ZnkEZgl3tRsWyIt/SkKyhSWPDWVQhABye70EjYwo8qzbB22KSPiAGBYMDaFizgk2axI59m5EapS0JRrIyY3kBVYznApsgsFP3GUniEPJmrMEOKBmsYivdJEzNRCqwAdUVecSS3k0poIGDKcRkRGWs8dc+uDERjwCKIqV8sRlSqUKrKHZ2jUh2ojLjii8+mtKojaQIuMgsMQMGVr59+QJAJc/lkSQLADdIBlGiA7owRtiBlDM4JA4sKUVFYhB5SEquIPABa/Z6umGE0QF3EOAzFS+QZfwI54IOQs+hxXkJpcZdQznFkcPwylhsLjFISKWg1ORISxKtQHVUovhFABFD9NZBkJVI2Jj8rtsXuwCAb6swAALKz1KD1QfhcmLN4hlU1mW8Q5YWyoxVvEIvgFoAsetKZ9kBcXKQwmQlmBKgDFByPyYKWYtdF/Z+MvPMzTKZIguIWTyAUbYyEYZmIVB4ikPJy9c2CE1N1bBbNktnG5AUSTswK1GBGQ2RBsuo+R1Ra2BVUQTAUkleHeykBbdGSqoWIO8SOwZ2/uKilqREFHk4kjE+fXLSLaquRIHGVvZHLE5E5cAR1RDCsRYOklcwpLZALnUYrI1KjZgMWNrwmUplINFFAtiCH3ZdM4/JsRxynDBiBw4VQET8W5JYgCyBY6h1CZ1QRMItIFEh3lZ2xACqxwXgEkFiLYk1zycbNXXXdLtdq3WQgSQITycpGcLjShQEjFG8mNkmyffx3SbhyJnv8KOLYe6gHJlZgz5lxDCxyRlKCykiAU6Hkbguwq8eIbpVpu3M0iJhCHUkgYxkRuynIlNwnGVQyyBSik0w5HWl7TpCzHMSnAClpVKsGYmyG8gQwKkjlb9m+qPqPSrUcVJGMxCsxl8UOJaMFBRYq1YxkjlhR56mh4b+FsHOu76IbsOiDFNsFERrKsH8SAYyjlJMSwMf5gUOeD7PaxJI5JZAHCGRjtt5K3iu4oDfaxZbdZLWnLK1gnons6bYiW4Y2cK7Jg2RI8XjUsR5KSGF8i/x5vqGuTDUOI1xaXFiUOBJMilSRj+WIlAJ4JLA/6pzczoFf2sw/LMofQ6B1Qxo84XTq0IZQHZicOWBJ5CKn40bLihddH6/RsXiU/i5oxxWqhQCGJBGDrm0ZxdRxkCWFDqrQ3DcTLhbZRgxgOqqxDkHKmCrtDcAGIYXx0z0Hc2MOcw2cPzsMVUYq/ugeB7NAVl1m8f87eqqXZpv4WYESzNCxETfbG2jxPKmW4WRo+UxMnlQtcdoAkiqC1mtRYySqnKKolmlwBCRodvHbdXKyIUKs2X4K3DAnSdxKTRSJGoYyXuK0RdV55SVEJ8gbFWOCWF0ekMK8tuI5bESbYVDYG66KULFpXjkTUqCCAbSwwrokFaNFKqyaXHedRKojbBfIRXsrki4qVxtmXhVxHPByI6G0uoMvhM6tGrKRcrMjoTCdwIY1DISJqbhg7FbpQem8OjO0EjdeeHeCQllYrgOFI8gi0LI8gKA5BF1ETDCFniQMy5/kquEMTzBA44Qu8ag22JZv8AIjp5RIBSD5mFLt+rEaq0ig5MZ5d5QJAu2yqc3cq5OO3Xj7ar+bO56cLuOVzlSbKMUjEy3A65hFSsnEK3kxFJzVghTyEuVx20S+LZ9tY5AjB1GUakI1Yv402YP5AExa1mmLqLaMhnRTfmIVKJiAQMzE5LDL2hXI3Q6C7ML9PRMS0VVL9vKD7PMETHFo5GYsU28LOWCNuosnCvZysA1dC6JXdBgzDBnDCGNc86DkhTkJBLgWHNLtEnxJ6v0pkxGEhZ5aVXVSznEqjSZBAMkLTuFceQIGR5HUu1RCJ1kSIuGijVMcf7TPqts0igZsMV4/bMRwSEYmSaoqBBRfetLlKseMjqoUMpMZFsZVUlJQEDeS0Uv+QPKr0lnkmKuEyG1HahqNmTPb4FnEKZMQ5P5OQoABZ13ORSm8RE8qR7gLrbITW2+DvagszEBeOK99L+xYDcRPBHlxUImIwMUKRsVHzuRheT7Zeea61wgKPNVhiuIaWjklH0xGokhmW10+lRqdqJdqczN/pSWP7oC7BNdOYdOWE9NHKZ/wCBsmMZt6CEIUyWUq5/Exg+RkOI696WEBlQeCEBRwlAI1+JytAHBBHJ6Li0bpLFAYwyRo8dR8hkcI4yDHFmZoJI6GONEj2K0/kul0xCy/ijU0lLpigLhVXPyUptbtlQ74NChQRlgwNFiHaMgJyLZ/l9jAqGdmYbbkYozpbKQYgMY1TF2ONo5NgKwU8zhMsnBjUSBrNEyhgeAxOeKTMTkwuqYEmpnRoBthPIyBTzwvkY46ouEIVZNQCwYBmZx74xcHc11iN0RotPtRZRuiqImClYy0IpArfhIxUezuH5aRqIagJqA1lWOTKrBomlJQBTJFy0kbAs+4OCqCloKccunErnYUNau7MzjMCTAK8goMqo14jKwLKv756G0MCpI0kpbbhDO1LIlFc5CSuLEnblYhGIqlHwrdINBknZBcRotLoYXjUsVZpAnFCkDG1OIamrwUnIgUQfknrEaaQ5MyM4DMhx3EVFLASAxR6cZyHDkJmok87AsWy7/wB3hlikTOERO9MS44pYimOJ8m8RUdgkqQaroRmOcqgYeeZEQskymaMMsYBDFyoOYNInpiQT02CATzSIOgQ87sxWJGJ20YusbSRtEALIEe7uEorKWHF5BAbYkP5onihRFRdwnBC/JWSQsHuiQiqh8TbGo8aoC6O3aZLQeKKpsAC0uPH+3fmM5XcE85+YryBJuvUbyo/BSImyMgzGOTgBiMipVmFAj8rIsdMitbvopmTAv0+UklUuiiMK27EXXN1ZRGiusKqcQ6jkMZFNDN/dAGmXVbiFcw/BS1u2BIBEnkzg5NIadsZAqkKSeGHb+7NCjMytW2B4wsFyESErzcj0ChEppQrMKGPS+VAHVJG4QsZBJRdnBJSNULFCSZGN5N+VNZFdU1oLj0VEndeR6OoiY1SMFo2UYyMLWSMQBMXWOMtkBmzlgGvgGgTHEXjSOIy4yG2lV3OcaHzZRdsGtYgzuQbYr40xPmhYyKqIxIYgNw1u0b7jCQnxACmLhfS0OOOlmrYLKwVVRlRVQO7DONP8kYrtrubwEhIsKMVN2BpkzPypLk2gfJsXCMIcWK3/AG2UgKNvkIsSoJCdy2YUcfXVkGpYxSOJV3DcjMATtjHiNsnCBwtHyAVTZKn2VXaJAGweeMABlKO4BNWAuBJvkllLxsWDsf0S07lqCkJaggDf243yCg35XsjbYsc6I8mFWbrqXMJdlF3+1BI1WcEFku7jnjmUNdcA5R7asW/IsQSchzVdedMNqdxiuWY5kDB5SpJJRTbAZBCLbEE3Xodd1sHwIQeqf6aLUTKcoYUORjImY3qEItcmVBQUMfAq90eV5Jzz9wTSoyRzvJN9sSZRYhsPyTdVNwAelyuubyBPWo1OnSTCOZgXcAghEYzKrgqQrW32y6nKuMr6y3bOwmVpZNUpG3JizFrDOSpIIpVPLYWvDZm6K9crQDIJgXfNbgjLMSluh+qpWdlmsrKGDAAYnJlNMJGxChbXJQpANm+eth3fUzCA4ySxsckuVo4wl5GBy36DADj8gaI6y/1l2HYlG2txOcdrFqvEBQwJIcnI0eSCTxz007MM42xXeKxx7jrJzlIaLCGnXeiw9sBeH/PVFjC0OaKXfZDiaQoajSya5mO+0elDMA0TSSbmBKXbDEZZNdWCLHlQbqns0eqi1GGQmkhVFjcA5Sxs7ZKWZvFV+3mpDMmSsL4DPOyy3EEZzYdgAfAqmXh48MF8QODXsVxQWMyyajUTbiY06lVBlaSOo2cOgUE39wBCQwriwK6KgQNPD8SozTKP1sTlw4VmdRglaY5IoLeMjPMTKhB/j7xJHsdeaOMpIbZEZ5QZCiEmNqEUVh1r7jJQYqCBwGIOXQXfdbFDEmSSPqY1KRsSANyNgFLEGlZVNnEDJZGr2esavdZBKXVqtw2HODEMJApGXkPZHN+V/wC+hjS5pu+a0DCara6/RlikRR/uJgQVNsCJNyI+BCrGzhhIzcswW/bdedxWRn3cTIkMbZK2RRwDEZw4s2tlwAFYqYgfMUAR2/U/1MIYRKWZGyiL0r88pKrKzIGIyzo1Qsmz1Ht2nmIkkEeEjl8m8jbptR04xQliYz54mwSRwTUkkkNO13CgiOIVKXaXRYHTRO0OXiWjp5FGIREB81DKgzbyYgtIaHA6nNDMYIxhmXR5VjwD06hVMQBQK0JYowLFTWQyNimUj/ckzLDKSNmeJ3YDFpKzKpdFUxw+PkkMOoax6ZlwjDKsQKYF3eINGxpQVKsqqz0AazTjjkImwhpIMFICFpd2KN42osZgYhJDcX3Crh8iAGUK8gMfieA/HarQhpA2KxiMUsoUu4ByOQljYKIkzV9qMLkjsCRR6aTRlfFjHHLuY+ZKxiVUDKCDw/k6MCPgMBwtdVxadI1kYRpEqNKTETz+OM7EqQcAMqbEEDE03ChuaJN+6BibhA6vVsIcEK5bbLGkbn8JSu3Km45YReBTAchlsCiOs1D3CSPUanEsoKmdI/EpitlXa2s4AB6B5otxx1ru4CS3iaHJqeQos2bMaA3QmKPIyu+Li8ai8bJrpJJ28Tal0R915G27CqwSleN1yRaKqHT48VlBbmr0YRlgbqXtkyu7LqxuyzwGMpCyk5xlrjKtvSUCuKqMmokXWN9aDt8bmTb2zliRiWZFYsdUiMsySEraKSAUfAK2LEnmntOhUw7fgYowWjpjOu4jIEZMRQj8FkKEEszOBwvPrbeASKNJExc4tINoK3kWxRrcGKQjn/fqm6nGfmNbuyngsa1sBXaOYsAawdspEJhzxCgKqgq+chvdKUQTXIHN92edEEjtOoWFmLeC4qXKMVpn3Mmmc+QJWmZLBujDoAiSM/LSRESY+MaoAwGKkkiCi1kEDxJWyTcO9amRCkdTV4vqFjGJZnkEaYNY8maSzyQNsDgmwPq6hSZEVChC3/itITHhJwcVUgoxuXbVSMVVTdBzQEr8t7GkjDIoKNjZmmAjdalXAMqrkJMpPALa1ixbmx14+nd5lJiSSR3U7yRgM0KSRf1AzVvIAkA3TPbKAAtmBijxEkTqJTIqiVEVnpUtiqg3Jk80kLV+OeP/AKfKrNN1YDV53J221mM8bh5HjtJjFkMRQbbL5HNURVyBxCjLzbqztemcSZiaNWFSBXjZC9u/3cjOzFpVjCnhjiMRVk9H6iF1iiZVxendsSxHNkFpEUfbjV5AFx9jEChfVw0kaKYzJXAkd41xO2TSBrBzDFWXLglQo+Tba2TW790nuEQFRp+6be5KI5cioMf2JN1kjqo8GKMQS0je8RmPI9JmLKksy/bt8zIIHywbB8XfdMgx8YwOAALKhSOjO46kyLUioAanrdIZwHXaZVUK6s8ilVzJo0B/qqWUCdY/Eu7EJEXCFFohmEbKzopEYkAoflISeRTDeKfpMAgUV/cGjeZ8oAHZCCuDtIyGHIo1AICSC2Jz3Ap8BRPRGjB06mQEoQNxtxFiEYIYIGoZYKFctgFuuBzXRP1NtxDEbebtlKQmLOMwxvHyINUwF2Ab4PSnR7iIRUuVl5GjZQ6uXLSFg6MrR1ZEhbKlIUc9Ab/rzTrzUNeHGBspxyFpA5gMrt4UKLKPuFSMzJHxju4O4IyUmyAOhjNCubBozGXLFjM2oDyV5MQI8S4IbwUqatgyBuitKwKSSo4IaOUqgaQjJmEKPHWIxYKzkqi1uN5AWSYmlcuXEjkEY3iX8AADS2HRCxUFU4O3yeSAQSa/KYIaF3aJHETy5xhS5GQ1OKDIncpxGxFyEAIC5v23AHU+8UJFMgDNEoKsqFmQNWP3JG9CmJluM8f9dMu4yiLEEhVgRp3okjFVbEgcCgxys3ZUfPIzRktwsrxlxUhZ1Jkc4jF3AVCighaIv8KUcZF4YqXKHSRdhNu17USgFkUEEqowCgE2cd1izWxLFvnLm/Z7oftfcDh/ckfnkQwNgpIU4kyksWAI5NE5HjrumRmMwlUJp27UPqI2EDxSRHxsTumDAWEMYVmX8gGG5f6AsdL/AKW1xj39Oy+aMclAZwC5PnzTlb9548Ecn30j+idAuoMqyo8mKptqSwQf3Fc1ZXJVx4PNUBYPTsduglCs8cEJyCgojYYiiR5qqgFl/AhSOeb56g4YBIN8vH0C20oqO6a1tTqIdNDqEnkgkzzxsowUgZha55xuwDmboqMj9fCWKJHogrIcg4iJ5wAMYkUhkkokbtMvHok0D9FppYwY4lDKqFoqkCLJ9zK2IDPbAgZcq3kaHWS753xlk8BJGsYQSbkxbbdZGDEkOQYyj4sQQQKPsUJqTA2uaaJ5cya6uDTzGsVmjGodJESnAAwVsvAHJCwY50Rbm24uzVa8vtnclkCDIqjbZRlZdvJg/OcaykFmKNQPAI6x+k77MsoJmlJXwKvIcqFxsDQu1PtgMrAuyOd62rfUxeGoRmCeOCGPBwOJTmxbAEsp4I/4IPQ8Oa0X8IIAMpVB206nWyhkkVICTtiYOA0jWxLEADJRkUJOPxxx011fZzqEeJkjWNVbb8qa1JGVKSnzd4n2LB5HSjTypDqxIVCrSqqlg1Bg2zbgkAsQ+B/IqyrfoBh9Rd1McZ8fulBJHRrChKZKX4YIjcWSSarjok0j9LN1Tf1RJfoeStKzMkEyyPR3GJeRcB4gMDgAIzhG3DX/AAolm2g0g07HOORVyCBlVftrk1ruElmTzWwBSBGtseehNBo4NOjoxSZVQK6sirIxORaNmf8AIEglUoFcFF89WNqowk0YAUofujNpJXDkJqAeFOSoEeyW428gOOniAyVZcHGlUCdVs7U80cCxqfBllxdEaKlQxBGDNIBuYqy+/YHQw77pjGibY/jkI1pARt0zRl/AGvJciGTIBiw49fskmo1BUxsuwAsjMFDsMyRZNtI5UVlmwIEZpcj07m+l4JdKIlDRlSUR2XJhuFc2osOHY8hjf/4HRAo4mEFzWcJEoEzq1ZtlZMeRZGWSUqCqVIWk8i6ARMPH8r56NbwaGLaOG4VRFfCTKnYEEApJUcaAHMUOeTQAEaShSA7WsohZ1QsS1khW8UKYiRUBBAdSFyAW+iO6owSMEqZVpxHt5n7eMqRsPee5FLRW6BcCz0wyRF+KlzoIXk2kMmmnISTKexEsUOGa4AIZFZvQyCFbH4ErV30m0GjWVSxSTCUJErRglQdzFVRW4GIjwt2OLYsVAHOnOidmtm1LKGJGTmMO2TPEox5RKaiw+DTeq6XTTxxMjyKtxPGQCcMwZdWgbyd2YgFpApFKRd8kqxXhGtFQMBQ1umdmLMyqysQTIrgFVaTGyrRIttK6MwVrvLyDV1S0rF5Q7EOZFUneG6xbERuqMqhJKfDD8VxkyzIVemEsiyvFGio8jWZEdR9xArYDcLAshBxDU5BBNcWKJdMGGWYjIkl2N3IkyLI7rizDLl1gYAHzphyK6zqNUTIhEdjhfKR0QFqVrEW2zAgGRWUFSsuAwVmoEqbA9ivWIBJLPIAUDABmCGRANtArMXpFDYzKqknzsi2IMtK4DZuI3XKqNtk8hiSmyBCksu7gBZNUB0ENDTLISWlRFxLLGhY46jNjKg4Qh5W9KbQZHyHTcHTJQIOikBhuyGN3Kh8SFyKMqLI9xGTFGZ3HNKQq+VE31Xq9cssuDWJVQrtrISpKWYmiVVWZxCDL+NZOrLZNMIanTKERdvTmJSqNmXCAs1MoiphYieFgwN8EcjojS6JTKYEXJUCmSM6iNYya+2mIQ4sCGyVQt7mRyJ6o4Y3m/P2QHiJTqPWRQhP6iRYnADIZMIsLDogEZdmYGyOSaLH1yAj7pqnLS0VjmBLOS80S8qquUxYHUOirGVKhQBioJLdFd2leON40MpQeJUWMlKoJV88UVFUOVdSApFHybkGXRiKQCXcwCLOSypKiEK+Ryb8fOJJb4QYqMf2g0msWOiBlBAO649zjihKRujGeV7EcjQmQuGVFQAyMZKRAU4IMiWVJ5b9ti/CNY18DlLC24llg0ZY/YJlzH7FWrct+XVPbtHNJMuUhNuwk/wDJkbD7R4KBQrpkC4LYBshxQFk971gT/wAXGNY0q1kk3LBZigEK+T5BTeRVV4rIDqY4kECICWd91qicKZgpDEIUMTGLg0McAUpA4OTYrkzHxBHV8TLNHjHIWaSRjbBZCBE+KGOnolCAwZSy5s1gXj0DpJi7osZzAyTGMrgocwYhguIXBXBkSOsio5tumGnWKYv8xJUkomaORcaYlWBtkJJaRmotbeyBQ0e4yBGgUhoy+aKjiXwiYFTNIHYOpvaiI3DJeOaEkL8AGS8SF8l8WppmMUix/lzFG8eIBYFwGbF1N3clItq2RFAu4o2WOTUIqwvL6bxIACqkGTnkg4rwBYL1zV9Io0e44nQs5beZXlZaIJo4CJnlrA8tiCSB5dDDQif2p1OilO8mQQx1vElWbDHLEsHoYtK4ijILGhdkHHq3R9slxuMOAauo/wAWF5WscwN8KtGTJebNUOhtFpi+qncLi4iJZsFLgyErgZFjyjIAFls3ok0OOmPa/p6P+5NFGACBGsmDDhi6ukhRZC1Em35JBsdMgtGsflI5dx1RpjijwEhWQ4DxlCORwLY22RY0AWJN40OB13Q/1L3VY5QjOXIW8VlCEf4kj8msfJNWOOu63wP4hewOy6+Ckuk6+6X/AEp26TbmkEN2aVt9ogwQtkLXn9lWIog84+zoJ9Ucf6kNp3AzVtQoZgi+1YhCQwWiCCw+SCLI6r0WhEcSrAFSTgFfORWtAzBhkFXLny5Hr366lL2+N5CZIVitMApZBkAVr8BbY0KQkqLH745HkOcTP6+VrnaBmSp4hpjcsCqwtVDS2Y0GJVNMxjDSsQpIjFYkVxfNv09DEYTIyq+olt1OGRAc4ANIq0ynkH4q+Ore6drVYpVjGlizhYSDaKmZaIBz4ERtnHqSrB9cdT0OpbZUBcCfW0vhF+aIy1mGIwoqD+jQvpkkg39pEhomfNB/U306rQGREjhC42nCji1NksEsKx8gMjQHINdLO192iihkCyrwT90HHPEKxihVjku4h3V8iubOB06+pddHsGLxYOtSIWchclZ8uFLuCFagALI9jrB6rWGQtJI0YldFDN5RtQpSZfLB15BscCmIHx1IDnU0F+q0wQMglbaXuUc0ao7wVImZa9syObEkSpkDuL+NguVZha3XXmm7bHy6pCgE6q0kcp3JC/GJZAm06h0OPmG9UCculH0hrnaAo0sqRQtmduJ3LBjl/cskem8QvAF3RA6fdwkEbmSWOWXG4MDGhyDMm0GpLkW8n4Jx5sE9U4FpgfN/SWhgK/X9yMaq8tScFAFhKvIVc1ts73ZIWlOQPiQeRa6bTDWE4TecyFAxYzJg6kTMFATFHVUCtYW14A5DfOhEoQBMAgXhlUU90b4AxurwJYKb5PWm+mtQSyghmFBNtYxcvkWOT5hlCHYYN8ZNQPJ6H4Ba2QaqwRqtD9LOI21EGMcEueaxq5OyCkagLa4sg5KsKBYkYiiS17hMFzLkM3C5Pagckxsqg0XDD4wJoURj0m0+gEbMUaEKjhzDGpVIgVprO4RkqoxxRQfImqYdAt2yeTUpFKaVCoYUuBRFD+jjasAQCQGjZmq+WJAcZlYwXOEUVsPcjtPNLIIZGDSQSveEkeJFKcxUrBeOS2IQ1QrpnuyzBxHLHuQWucc5cwg5IwIEZLkMhYXRbGjj80dvKClWPGW8GkgZUEjRgOi4szZOAzNiSeRVkG+rNTvFo5JBjsUSyKQAhm9gDhndEKOPUZOXrqX6ytQQjHjCRu6sSkaOZGkDYsoQctET9wsENsWU38ckdJ9AsyFJAi4grIZY2jjjdVsaiRs/IkrJipPHiDa30VqVkR7aJElVlLSRl3Kq0immd8TL6CYjhQCSQPEK5PqOETRk6eN2DF5W2kDFnLiMqMiXIVeXBCkMpF3j1oDFNZvmO/ks8pcZ5X5ItJY1njVJRmdxRG8wpXYJirSgFsimJoEmhQ6YtANoJGW8aZLYkhQAwKE/lKGXxLijiCRXS/t3cFlRomZmFxxRxj7Y/wA3dQingAeLAZLXxw3RSR5ouSu1mjHMqt5OryASR8BpFTAm2IJKniuQwK8rv5UFpmNrvku08hk4dAJFYKdsVMwvIRyBh9vxLHLcFgEr1RAVniZ4Yl/p2eM0pBOBc5OpRTk7AmJwfiM25HR76bBEgqMwrHWEkQIDgNVUTjRAxTH4ajx1VqZYR5ahmJiMkkn2/NCFXIl46I8VYAgC46Fccthig25Vjt+EQ01G6s1U7tjGjlFVPhJSWXbDHBwUtqOKqMqpibIoQgmyCo6Yl6YRsDgCzuc1OAkEjBJWAAFUti7Jy+o+qpmkGBwRWSgGclkUsDZJHMgJvxJFDknnrWdsInQvbC4wHFkA1kqgq3mq5CRQFcghbuz1Jlor5KspiTf0kfdI5VLSs+JZVFFSAPugkkNKIZg3OQDR+rAbnq1FM848ULsM3XcZeVZ1DqE3FaI7V8jkgWfLm/WdkZGMpETlSjYxJLm3kwSV0V6Mnk1Ehqxu64DTt+kkONZASA1RHiBzGfYerB8QwAsWOSemDDalNxFCBVR0sf8ASw5sA4RQpdkWEOtoHzJUUwbMqDStYF8khL9sgNHLkeFRkMcq5HhaSMhiDGKAahS5fBtr9VIPtqHjWpQ5YsLGADZZspETCrJFgixwWBCPQBnFtJkzpGC1SKi5ouALEuZo7RmHgq5MwJUkjqWmIcgNBBkK4wCYamWWSOkjEP3MZoyVGbOWMYpAXrFACApOQBFMSNuMylwzLFxKNtsFORKLLwpQMFAZl8R+2JIYaZysWCvqHZSW4Ns/LYA0AArEZAWOB7rpJubsy7zopVZHV3AEmJObFbsxR/mA24CQg4HvoIqdvpIPMfSF10zz1cMUzBgMoVaZQpmCvnMwAWktgFOYBB8R1Zpp0jjcAgRsGXJHWRZiGbM4yu2am/wQPiLtz8Aa0ox3VEZEc4owTgGP7QxREP2iWkKlyr8knj0eitLoXZjI8VoRbyruB5sUVULI+UhAZ2UMjsWCLSih1ZBisgJ02V3awE245tmAliz5yBbGSyRRKgxRWxYeNgpYIB+dT3jvUcFZSxoT+Ac/y5xH5ZEH1SqSCef11mIklWNayiDXiUaZSXbF7ERQyF8vcZlUvixJAJAMjklEaZug5XJCwdilAwqZZCtSMVsAWF5PkRZk8Zrff0Scwf2CqTV7eRaaOESMzFpFmVnbgVTAE4gYglroL4qOu6Xdv0lSPcOmkdvJhP8AalX/ABtjk0trVsa5/d9d10cLaF3ZU04ZFVpO9dyTTXJIDuDEJG2pxyFOLWNMq/34+ufYrrETfUOsLSbW5DilugzmIZaVSQwDEs+Kkivy5Bo26k7A87zKuYjjATJ1JI/m6hckyUEk2wZjldkUOk/cfox4Yll3NO6AAgY7RQ+jiWZhQBHkCp/11jhhoHEaoltAVrezfUEc2TpqIlKyC0cKS9khWXEhwTax2VvxJxII6GEJMrPQhiVhI9BmVKDFuMIyjUv5A1iwsHi1P0T3CQbgR0VSq0ZFdh4h+bDARKARZ55Yf96uKFydmSRwtCllKvmtsAqMR5MVssbJHifk9Q5mQmL+0qgxd+CRdh7GHmEccmO2I2kIVohKU3lDhQwk+VsOShDUBx017l2dRGIYowkkZSSN0Q0GVm5pefSVRP69UD0F9O0kk6oxZmc/+swJJ8CSWFGVQiISSfxJBu7O+qtc6aZ0LFsgcmKqpU+4WUkhSM0rFhber+CnZknQXAbrL/8A08j08iyfZExxRVSMpaKoAby3AedwXwMgDV+umPe+3tKkaMHksy4boCzJYKyoua0UAKFZMzbBT5CqY/T8LiMNKHMxTISK+KvEzswtgKtQzSUQDbH4PSbvWqC6uORXnljKI6s0gKSMrMYyppkBONWUyGJKkGz0w12I6l3crWRVPtT9MxqzqYVZPQMZYtTZeLRn4BrzDg+vVdZjs/bjDrHWpJFRmjbAKHakJAysG/uoSoAslTdL1upZ0pJFXdZeQ8jABLoG2q6IY+gRwesd21k1Gr1GpAVW3Y9uVmVcHGIkiJKZU6uVDVZ5AxPJkufEFZsLZJTo65YAkjmVZeQN5qDpwSDQZS6g3Z5FkX1nofqjTxCQEf1EZRzVPGXLVGsUu4SL2wosVWBFc8r+8IRLsQk7cQKJiV2yLztEU8EBqLWWYXfoAi927bNpyu7G6h1AUtIrA8SgKwAU5BP2Dxn8HEbjDBAzb2EwVttUBGivtxxzBfMukhs5FiSwOQIaNRYd6DAmwosjVjPc/PGUJtlleSsS+SNFa8N5qADyC1+uk/0jpTNA6h2Ry1DGNdkAYkl1QJy6gqbK5er/AEx2IzSymeKOSNc8rAZ33gyi2zRmLFVVQP8AV2KxIOhKThBBVeu0yzzjS01qBIB/U/xdZcc4yoK0eGQA0HQ2TQC/UdnhGn1KpIrY5eQykVGAUMPHjcLKTWIY2tC6PRmk1GE0u7IURzSSESDIoA4/uMch5smKmjg3r0DX7wPuRRsMioLFVdnElgK0ixqrLdpbEDxjb4ohyQOiRPJZz6NL5DaQlCcXsqb5YhJDGxMRD83t8hSp/wB6PUJMuoa1hJjW8clD6hWVlVbNyKS2Q5tRtoATZxQiZDUrqsw9v5FtxVaZwjbkjsMvFo42ULmpGQB6Vdy1UjLGpdkSIDGOK41VbtMlRihZXjqx6LKQtV0jLnwQtSM1V9C7jIikyNURVSg1DxooUG6ALtkSxHAAN0PV9Zzu3anmw0yRwpISLynZ8EDM1KuIDojPiA2JJicVS5dKfpk2+wpjRZoXjQSZ2ikPeBtsgBmcfANh7UgjpyFqUMYU2d8lkCNJnlHGiuZWFOdslzxkCCCx56MzmPhItCaaPt+nMbQLFFJkL3FfxbDhfLyIK/4jLG+Tz1n/AKTdo4Ffm5JCi4E25V8WLMqspQKzKCVUlwQP4np133vzLaRrkseDNP8A4BmAWhXl+mbID4o81PsOlK5lmxmRo7RESNi2yLZzk1ghnChiKxrk0ehziBpr1uFLOpQsQdC0ZR6ZTdIyZLioLRtuokVDhRy4JyocDqvU6oyf+MtLCQwwSbMsqO4cqoBbBiyqLxAKODwB0bptEGpGi07YsZDGwDtTLxMAPEN5EFQpLVllZrq3tBjeMyqym2YyHMqbX7bS41xL9v5HsHleqzVkj97FTDQ2iG0ulj08sUCZyQkkRoxxxdQ7MYwIhndnJcwKMlihXVYihgdjJqo0K0XzkLMq83G1MOMmNKOAOSGuxVqFjHkqCSLcwkkVWQyZWQWlDBSAQA7E40DfNKGmmlwbJp1+5ht3MzAEJSKsaABjmj3TDIHmyK6eYg39KcuaK/SF+pNUv9OEkYlZHjKGZkVHqSNkC0jLRoWWoCyT0OsaYYRu8cbyl4AkSOsxKZNwLElsH8QQAij8RRDeTtG4jksAZYypdo2yXIEN4lstv8jgWsFj+hSDU0srKgXdlKtNca4kOCvmp9pgANsviPZZjZIwZ+Fu3dXnDdUy0WjEcgfISS0sCK0GDRLk5LqQcVXBntgvJWr/AI9B7gaNJAsR3aJMchZgoKRgqoiymX+Zk8AAfdDqGpDGII/kCpCmYDJAASXR6eH8ULgEcKRzZoE940jGVJWxClQXbZjL4hbNzVgq2ACvnmpIv4BBHjfIKc0u4r90LrYSXVyGT4MioUxpFItw1tGkatx+LGWiV+fJY3tRFGYgykC3mkdYxntkxjCMBaFBnYeR5JHPdw0qAIqRw7szIpdMMzH4tYZowHdnX5BK2CBYHRGuilKvmocJ5KiuZJY/yFLLgJYyxA4VGYc0bFA4gBPW6JhzSnH0nphshrWVXAIwAwQ/yABmkAayScWrr3pYe86bT00lNJKWuRHotgVWmOWRYLgOfVel9dd1l/hc+sX6hM6735Jh9M60iBiQI2EjF/tYLkSWYtbHL3kzA8cjjE9e6SULE6qcnkY+TqRZJB8CQFZFU2vl/H599ZaetPqCowXMlkJgVi54NqgSNwI6rLI+g2RojofXd3YK0MI4dkZVaQySM4diq4vICUkK45LgU8TzxWhYXVA1SIg6oz6MgykMke6oZy2ezbsCXsM7KuKDJSyeTZZWetSkoHnNnE6MUJdlbOyGCryPYAAoA/Hx1VpdO8aKjNIVYkIoxO4G5ZGDKcAOQCzMaNFievOw6BY8ngiWPLLFYocSVYhiWLUmYPArjj5HATjPEb8/3CDrASDuUTrMWIAmZKaATKzEgMoIQDPAqRjycaP7y67Rdp1BlWYt9yJg4jORlKsYA+OTKCoRPyx9sVItcjpNIqIljUvKv5jGmJbEYURZYlBwpu/jih1CKOMAzCOSB5ILyjpmZnskUAVMgoMD85euOguIEC+kH8ph4ob9vwhtJKpQokecSeMeEiy7bAgpnkcVYAritmh79iod10DaiNkTdeVZVLI0iUCnlgzKrBbyvHhqYcgV0TL2uPbXcEL4hXSTabYiCrS0u7+r8rHDD46qkiabbdZQEjxWyHZla8nAVCLDrQyZrAvg3xTYPED38vX1UZYdsbuFlmbVSwsrlwiVkxTPDEDmk4LDBifIMP8AeQvUjTJDG4RJTgpLP42pMZAlydRGZDhbFj42MuOOiI9C2C5RnkDIk1RI8lKUA0dXbsSxHBuukTaRJLxhWSKRMtMBH9sLleqNRstqfBlRmtio/RInEdmBmB4LRhmjQnPYIlXS7saJIJBcgAUsxIJKrXi1uxqzVEe+gfrTTsukSN2Nu4Sw7UzHxr8XJRsiAnHPF89D9l7zFijSRsZrFsCMi1gouRKvZY40wA4N8DqegMusnVm3F0wfAqQzBmXeV43AkoDyIYMGW0HkbpUQWniUtGZ0nZXdo7W6QtnBkXuQK+CFWGMqGlQsCjFwnytKK5sdLD/SFyq6hU3SxYKDb0hd2qgQIFYktxYr8uOlvcNTDHp4QNNDNluCME2+6txhnAXNnVFVSRzliLFBgL2Xum8f6eSWRlY2sSgq5sMHBbccSF0+8afipBV10Cf7RTwWmXNunXetcpyYSZZiOP8Ap3YBrExYMS1gCQGgCoDePP6s/oZFCJIkzsMpMl4K5WzKGJa2J3QFHADKtjgm2PVyzSR7rFRh91GiBQ5EWTH+QXjxkZmUEsKaur9Xq0E6tFIZHhQNbyHAozFZyWAK5RgK54LAFRxnfQTG17KdaLHtoTLMY0eXPEHUO8ONKaiQ0y5yKTmxY8VfrlhrO1fTcESvEyiSQkf7rhTwSoAGWY/2PZvgA/TUwEvLaeSSVWZ2jWQmi68NK7sbxkDCJkFcKCAAenhkwLPmwCKEUqAbOZQKUHFoSBfzl/7ehxOgUYjyIAWF7TCuk1U6yMzwYtDKGrzRgoLUoKyFGYKV4xEnPPWsh0MkMylL28FU22GVNMpUoxppGZ4xn4g/B9Ap+zQRuDOzYySyK0ckyQ5ujXHjEyYFWkzcZexkDz0w1kmnjGMbxQr6WJNOrEAgZx/yDM+PESAMSykhubbnOJNLv88lqaCFTr3EMaYlpaH21dDJkyGRDC1mrO5hkxFeR5qusvqfqLUhzjJ48kJyABS42r2bADvjfkJAOKFaHQdgk18zT6h4xFwqGNfzKvkWMb5CIsRTgklgaIFWQ/qD6SjggM0Uj+LCkamABYI1WFfiwwGfJ4+eraWzBqUiA2Oqu0Ov3r1G2MdwqI1O3lKQoVlBYl5ApjvlVAyHOPOm0cgKZApKAQd5BSuGCnMMTifyPAZgSB6+MR9H6NSr3HG6yMEIKE5hCjstg/mvDopq8mJsC+nf1Tq/6eUFyzzSELpgZNtsHwEqmXE15D8Uo+S8+iJcSXZEEAyAnWsVKxNx1mgKWPMKsisF/FrVAaxI4YXyR0pj77EiqiSRLtVeolVGjXJUc1i4ZdwuKdiAbbkmgcd3fs8xWWaeMmqdnkQGzeMaqxLWBkK/GrqjjZa/SHc2jLVMioHHMgChUYFVDOZGxjBIxiQEZlfIAt0f48onWL6oaJmq1Gk7sRHn4ZyGR8VkwlYqvAEVEsQL9EmkT9mlc3d0XFJdRGzVxlEyHAHKJwnkjISv8hd/II4I1Wt2YZHjQtPzGHDczoVfamcpGC1shoJ6AJsC6D0X0ha4TzlrT8UmLBRztlc+S3F0QBXya5YLZJ69EiABJTDYifZ2YITGcvuqrIrFc907seW15BhTAhgSti+rB5SGTNJCuC/afN41J4cIqUeW5APAAY2RXWf+kWCjUwSrKVB/uRAtfoYMlFV5Bbn/AN1+rLWWPTyxpHHJHIHc4bkkbTpk5JeFiWBs8erJORJIILGYGHTTtd7KXtaa36KGsMc8mSy8Rg7m9GJVS7IJyxK8AkqPVDkYi5JGkMchG0qIrSH+nQxCsmKyFzPTBvijfJF10ZH2+NEZImFO5BhlAiW0ClihSMg/iL8SD5fs9WRxrO48zkgbbpkZkZgVyHkVDV+LYAYt+zws3tfmsxMxIg2UCXnLYebDFGRlLMxXBVtsUKi3DsPIk5X/AMe9HaTty5NtZkL4tjEyeXBNmN41Y8+8SffPPXdBLZ29PsKgOiba3QxzcOiujqoYlRRANqDkbI8moL+zfvobXxbMZEECqHNMVRAFbJBHasygryx4/wCuT1cCwLDEJx4M7cqD/i2JUXQpbvgE/roOfWSQhsnkDAq/3KkVFPjbkFALIPGZAq/V9ZNzUi/RU3kflFvphIhDKHUktSAIw9gHJW54yHj7vq6VElxZyCqhqLeK0QFYMhIv3/Ifv99C6Kbe8SCwHBZHZQRzkAoJohlPBYcUQea6HjwnQmIpG6stFPvj4KGUULYEnjI0ecugtPWl3T1SaAAru3lZ0UJaxx3GrwMpUoVH8qtb44XkEe+qu76jTxwCOUmFZIWOC1lwEHGN0wBAscc9KO5d52YJRGsjFMI85J1VkkIIIA2pAjgU2IUimBoD3h9dqgcml2o2YDhYEiDKVfM4boLLeDZ/6JI4UdWWEu6KmaUX0ftso2XZXjKu4JMVRwtSAPThbHogk/KgWB6ZaHT0EAAUk+K5AlUGTAKyj8iCL5PHyfZwX0jPJvAIgkypnvFvZsSLm4XInFcgCCB/wet1PNGMSZIjI1BW2MsrwJ9NyuRUWCasC756eJQwN1D2Ou7lFbgYE0OeA4Od+uBRvL1yRQrpbrUO4TI6lXyZFkY/cZSu2mB/H2w8bLcEjiiRpH1BYgvT5fyxKq2ILfbRw2OLLQMjGzZAFWDrJs2UpIsSMlZzR8SIzB8kqRSpXEAsVH9xObFdZRWAadFeWB1Xuu+n9PIjGNMCnBZIy14tnRjcENzYHv8AIm+a6Sd617IhJWCSd2amCuoxA4cKzEPjJKxK2LVua9daPSaSRUaSNkMjWwjyegSbMYLEAcWMsAQTZFGukcPZmm1bll2lvEIgdQu2Q1g5AOGD1lGAFYnljd2CNHGQI/KGnMZu/FYcqWkZqd2yVJXSM3Y4ppFFJIQaB4osKHx00+n0TcWOZA8Thck9ggPI6CGNFNk+LEmrBnPyOvocORhjhEa4MioY8WXHJbIBHChF+RlZocVfWYi7Xsa9YokBdUYqQ2WDPkIjI22DTV5KASoQG23DVPxqQrbVHaOdW1M8jswYIEdmAjNIT5st5LZYpbFU8AQCCehZe4STNFp0lm/HcEihTJiq7dgWL88i1LYzrgi+kGt0MYGW2E83KIZPAAMVISVgpQtRVXRVwvI5tien3YdK66ZpI8/vXIxVsg3iix5sWzKNGQzNeQIYriWrpGABKMsVFbvr1VmvnlTULqpfICILZhKUEMhkIBdipCuSfGmFDJas263WNOFSUiNEKtJ9vJZSGLOhBpY2BjWryP3UsXwSjo3yzVIJbQskTOXQlgobGUoSPInIUQ1gkrXWZ733TbKIu2dTDI2UsSYqlmRfFmtrOYvGrKsWJsAXBJpqPDspaarSdtgbZikLNLjGWCNGjCMsirGF/A3QYXx+Tji+Ku9LCViRWyUvlQNahPwMbqD5G2UJ6FIwNjHnAkmUhpiHIxW3OTIOASuTWTxfBFE++cutv2hDPoY4zFEw1GSuJZSHaRRtOYwyMAESPJebpaoVfTcCyDO+0BDRNQmn0eY/6PTpivnH6dQQysCzc82DZJF/PQX1fqIotK6ZruPJgXPiBwHVR8EKrrSkjgf66H1OtlhIhVY3TKMoxkGVtIwUMQmOdoQPEm6Nv+PQHZIlDSSyyoJUa9tyrKVTMEoWZENxrdrwmJPziMwROdEEukpnoo3WOKKERkNHFQVgWSXyJmONLIptAwyGSB6Jojon6XlG42SNHtxRsYxkqo7FtxFGADR5IrA2bYtX6F08MswjUhHO7a70yqy0RJQwDliUtbBBHuiD0ti006ytLDtBlRVCgKAo+4I4MmVWwLkneBr4w8bLoWxIu7lEkkmE87tomWDU2QodTiwBYIXIyL2KIVjeQH4g8cdZj6H0+Az3I1JI5aItaSJcMkb2AqtbKcrUkV4m+mmph1D/AN3aACtaCN1DEAMUYlyOcWIYSgcWQ1kC558zPFc7mxuxiJc0BLSILz/Fg2J4b8uCtEDOSRluEsNuQGL7ITuyileRDccqPlJQfzKxOqRsSUjLUbBK8GvV9P8AvXfUgjD1m0lKilwrPYJAUgX6uv8AnoDuGraZduMOsjBX2y6MDGzAOzDMNhiCtWp5+PfSftUayLKs+OUsKpIgbycrbyBiFDkmNgKzcCiLbkm4zCo0/CTp0mF3bHEckqyvUjuWliik3JF21jMTMUxZVVfB1IbIsOea60j61JY0+7kJKKukYKsVKjJOXAX/AOV+/Yrpd26dGVNtjHAmSVA0cihW4C8FnvIGioFA+uL6Q/VHfrbbhBV0Ayd/Jo2xHKYy7aOASpGIIN/HTy5nxCqOGi0MfcpSyx3HGzAHBimTUTkyxqxJHiWr379V0VPpgqkoiLGRZlmNx1+SsVMgKkNx+xwR+uvmo77O2IklMsY/gwVlb/RJUmjV2LPA4PPW97Z35XhikjVODhnEHkxxAyzhjIx44CZHG75rlvw3si+/5SLBrF34JppdEkbEqqKGAPMvDnm3HJJvjkk8V13WY1sUqzvFo9zL+7KxjhVmyZsSRhkRwaJ+Ou6VDUu9Z/KzOGCU8WHb/qJvtJG4ZmTyFFAVJ9cs6KASACoUABus73P6lCsWbTRSSjEpK4KMqkBjjasw/wBMzAi7oVRf937+pBSJlkK4szLIBhywesUclkqzYUcqC1muspN2JasyOBkM8YBEI1bknElQCMSbAvkDHi2GVq5US0a7p/2Xui6ggZMquxZY7bPIMQzbgcB/mxVLiBz077n3ZI41ykWNXJ+45CtQDZuFIA8fE2QRyOlkWgDwSRyIXhLA0YkyLUPbEreNKAxRCKF/PUIGqZZRNHGjJzI8dlLqlQmSgH4IJSqh9HKwn5XJAzRZ7Xwvq5wpUoVxLL5NTOiMSwAx3DbcUGFGyFIpnpvpaERAJNKNQ3KlGIUtdgEDihipIJJUj3Y687VrYhrWWNiCAcIz5clpdyUoJgpMhBIVVDeYb0etA87hwJSGlK2gWJ1HgwHljJIApzsX+j7quqc4wAKX50VOJG6w+n7Wy6pI5GiYkl13WZlsJy5YHyumBUkXTH/bOfqPu6DBIZYZERS52mU4pkGFRqQHw27JzShR8rro7UzBtZuNGjRMphlwcyq9vjGpXbA3b9izioOVePWT1gbUanzCSfwYA7YVQ6KQscpYY4gg3gTlZHC9LNnidlYEGUo0+vkVzKrLukctuEMzUQx3D5EFiW2xwRfrHjefSGsldA4VDHtGMPtsoRE8iQxJzUbgQLQvbu/YGW1/bptIw/qWWMsmKtnmr4qbFnbqqBw5JAFXfD36deJYFmeR4grGQnxt+Fd13ABlGCsK3QJYFTwQvVYzmlshIUC02p7shDHCVsQwMgQeBCZGlbnkEcURzR6zf0nHIiyHH7iCvJySuYIH3Mc3YyhoyaxO2tCwbcd0RkikWXUwxuUZnCItHJCMmDHIEtagk8hQOD1l9Ip07Pp5YAoAWMLGBIaNM0avtR2StsApJBkVqGLMYZlggJEOAO622ggXh0ssq0HkXNiq8MgI5BseQA9j10gYLNqJNRIqpE7CECRmN5bSvKAotM0VYwHI5jX/ACPUJg+q+2kKRxsCxDOEMq8KWaoWBN4KFN+z/wBHw9r2EiVX2/NTLKIEVGKZMxZXYsGNEhyxAJU81XUkAGSVIlrcpXnZfp1I8ZJKMkaqy4+QcqDT+VmiAlJZwIFH10d2iJAZJbUsxJDqPy9F0avzIYtR/VccEnoNScHBaZo6kQmOLG7qr4yL8khkABHxfuodx2/GNXlUOFJRQit4KrEFbLqLUcAsuDGyAB0QXSNTREyQdq3qve46S4x/VCsm/uZgmB2xCGN6BQFiBYPBoer6Rdl+nEli3m8i0jOwLLcfiFlyxocSxv4WQMm+b6J+riWVYtsRNJQZzFu4E0hHsBxIr7bHMFV5IP8AFxoVLEBY2xOJeloSEALbBiSMVROAxJ4Hx0q7Xd81TiGxPhZWV+tux6eBVmgRY1PDUPEk3ieWosfXHN0Oj+16D+niCrkjvjkiN90gvbBiGwBjlJFgt4HCrq7u9at9VemTZjrESF3YBTI5RwAFXcJBNLkuVMpq+iJo2d3jyUopYxkShI8ysUqGQAl8lLZBg1UUPJNjUOPC12yDoor2IiWFmhinGQSVXijLx+GJOQ4K5G8cb8mPwAFXcvqBYNOIAo3EDqixFdumkljQkjkMFViSlUbWx1d3NpY4WVEEczyJEZIZSWRsReZZFzJUsc6Psf430qn+j5DQOojjcIzLG8TMzcsaBMgNfsW5U2fTUGMubM+/SUgDEI7sP1AkzgTqiMgGLC8WSMkoGUKccbY3kBxZ/XT/AGFRo448iB4LHaxlUtgyR2osKQCebAHvr5r2W8lYybcQFzSDzVI2DFg1H0+IjpiKyVvgdfTV1pjUWDImIfzckqjKPF1AJUWCVLF7ojIWOjFAD4F34oIhsyl+nO8cZcGaNigY5HbsspikIGIcoQMgBd1/IEma2ZiY4ysf9ShtP/JwZo6GTE7ZJWi9pTfiDfNjjPKoUkSmNpEjGyVJUtQBdcQERQRThiaxJHSrvMyRaOZZJIgpZri1QjIZvzMS7RAUkn2cmB5o9IQ4zft2SjQ9Fju+d0RhtQ0umOUhUrRBKM2oWwfNKUvXORHHAWlmnkwdlQtGUJBKEoyHnnimHBuuCbrr6j2rt8KaaFQjNKzRO74sADmhBZjXiCBS/ujXN9UfXmjlkgDPGjNGxAYE+SkeRoo22P8AZLUV/XPWwxpOXa6ocQ0q2BkMYk1JLiIE3/6yK100j/kA4I8BjSkXdX0H9N/TgljXUzfcsn7ZGVBWcnyyo2fiqssOb6J7XpcdPCAZTACMXlxjZLAB3CSoeEq22AUy44/iQJ9Od+WJDE20GjZrYJlnizK1Op4oqQHYGwBYsdc7cxkMVvpM35qv677BGBvRhVeRwuC0pLkYxkLXlzRKjEkWchR6b6MMirGZdWyRnyNpmjtyqyKvky0VKgXdi+hSZdXOHekjhDOkbRyMzNRCHApHliTdgn3XzYOn1LR5uRHMCQXmsxFVLMFoEPEzx1ifJSKF10zMBu4sIEhut3YUNFpljkm5ikZiHfNBGciOTQNlW9jIkjkf8d0NrF00kcZkYtTOAyyQE+wWGQ4PsXXyeeevOtBkIrfZYkmb+k21DyOwmAYeYDWCvgofbWwfebk5VVXxwD1ZLGpXzYEryuR5FjGgWHv4DXZJ6p0QAY3iqlcxlKQxtjk+Nm0Ixon1Vf8AAWu7mC+0FUhwdoxOWkJUfcpMKXbv8sjyQPfWJgJOzOom0KKzBsVLBcQxUZV8/cPOJJuwOeehJXnaSSOrZkJQSAbRUYqTXLufIWCQOR66UaLWyDUurSqVAJ2aWMxBSBZD2WBv82KihwrXYZa7Vx/bByeyxyZypUVTmNMQzMpZVBVRWXBvgsCdpUt4QZSXtU6R62YLKZc2qsowzG/MNQAKxksp548RTfDnEpJMLCIq5M5jYZMxlNWX88QUBo+2IGN9JvqDtrB42SLcUVuAhGZlJw0y7cgGcgUSqCxULlkcyCOhNZO0ippwyCSQFFAJiXkKFkUlVxQAjhIjkQQrAhj03HNp4LpcwEA+CL7XqTFDJqXnZWZMVeNxMkjViMVxUO5ONcBmx90edD2KP+n0aowyTAWrPniuHlkAPx9k+7s9Le6MStwGUhpKlWNLOVqQ6OwVaFILIIKDxF+yBqI0iihJKlypQCyCyWUChgrvRjFqAPXJ5sy7iapJIMyu7/BK2mbMbeFuxZuKQX5Ee7+P/wBnpf2PUONKqGMypbNJb5G0kAxX7YUyPJZYOeADZPsF907kXR4Ity5mwug5ANB/B8c1Iz9E02fwOrVAjhjErYSJKpEkrR0poJII/wCI/lSD4N+hXQJO24UgQwx11uqL0ULs2GUbbeLqtuQDXJLEkuGJIFjxwNX1OHRgukgkUMEABXkBmJ5tmssVUJfvGxxxXqzxlVEkkjBfxUeOakFFyo0xbK6JHJU4joSeCCfGNXJ4YGJ18m3Di+JYimAV1yF0C1fHQamVHEAPv0hF6fRoFJREcSMjTGlBci/IsCDYIUgmz4mjfVE+olQnEKdwSPgrF9xbFlDShZCtMt2ts9+rPmn1SrqgqKpcgrKNwBqF4lY14YKAFs4/kOTyOslp++6eNQNHCJBGiuXR2GbIAxRsYywktYxkFxIDqSAh6nKdCL9VrBOhrd2VuYmmVncSZKRaUMg9qPKhTZA+wDRBHo31FIFjBKjaUXaquWDszl2Bo3mXF8D8f98ZWHu08wkikMbEDMIzNGCqkvJm1A4Og/mgFP8AIBJexagMkQvdhxtDEjKSMQ2ayZCgD417o83zVFsKcpBAm79vVAfUPZAdNIqF8nuTASM6gFCHCjhnjNAGwRz+JrEq37RM5OUQVBG+DxqkzYh5wI1DhQVqVcQygLTH11sGn3MCZFZg2NRMpUH2j2aNgMpxsg8e+hm0sq4okmTElpF5tCy4xuoJsJkjcE427GzjXSzOmp7p4bhEAduyjotPHFAUhiWg8TMjJbFJGTNnBUAV5NwSBt/6oDabWwZEK8UngsFKR5+b0yEAq2CmXxUcEML54yvfu+GeWZQ6kShEIJBxRbohkY+O42TKUJxDgE+gn/8AuEpkYqW3bBJViCSzFwWOEYvMgDMVSLRrjrQYc1J69lUE0vpRfQ9fLlq4Y2IlCKzMl2KxpA6PdN5qchdk+h76P1OqWON5JMz6VGyDM5DHBVVR4sxYDgWbAPPWd7pM0y2sk7HIL5xgI+USgxmozgGBU2wbIOACMgRMQfdjfVTK5RkkjcqiLJbKQQGoqy8hvK6jRgvx1EaT8oiTVS7RpNRGxWNAs8qybrktSAO5Q4nJS3OA8iapjwMehe86o6bTpHA8kPjbKEAoyM7sA6gKtncsAcYL+PvpvBowI1UafJ/N0ElXbZLMp4OBVHpeWsGv31W+labZdbdQTIWCWWkwUo4IxzxBr2L9A2KGgLZzECL9uX7UFxoArexmWUKxALBSsuPDFWJKgEgEg8tlYIo1llYo7yG2ZWjEcbMmPgzWzAho3zIKviDbgqbplLMOrJtUJNRIokKlsAZVVogrlJcBIrSZk+K0oIBzUV89GT68iPbiWpXBMaxSLivoFxaqSgJBchWKljweOsyYMgfCub73KT9m7lvQbcoIaN6vHGjjakivEow/HHgKOLB6jrJV1co00KK0SsGmURrTslgB0Dho72mUFrAIjNej1Oft6NqJ8yOOXJfMqTGrB3AUZwnDbrj8ebLGjNKki7YJwkTwijchMoytbYmOZkIOLDhDa8jqyRqKH7vopgB87rxiisJtNGshAcBggZ/FSuy/Ibg2BISauvR5b6ztET4mUOTH5BjV1Q/IiuAFX1X4/vnpL3XvyCQJHMpfOmAQmWIthGC4B+6ATZQAEqFINLZdyzo6LRoOaV1VgBY8WSlIayB4sa/f+8zIjZIE3ZU30+4MEYMuRJtWZHRkFqWLMD+QYEcWKr3a7vWsXSxA2zObRXBXJAwLC2a2xyB9LQ4GPHV00IG0kSjbyJd2jYhGUkCgZF26awa/fH+kvdYYpO4QIzwOUQkBQMzchoeT+QpT4gnlSar8WxomCaapmecLOyaDWaxi7RyNwOc1vjgZUq5Gv5YDih8dd19K1Oq5xRrI9rgTjwKuvX+r/wCuOveuhv8ALxQIaKLF7wDH0s19Is7w5MSgyKqAaUgAAu8gS8gcjz8mrJ56A1WnBeVRiVNoQtKGQK23GwMnmAWLFpAKDUA2Vh5/RJBqGUFncqHGYLWxLBmAXhMFCgGvTD38q9bqQjlFGICjjBiFyJCnIjzYm29ZfsDrEw9081s4FswmPZdKyhXRksMbJibzAPiQiuEBC8ZBRdLwvro3XxMLdpC53NwjaPiFAxB8/wAVAY18kjj9re36hpeAvGQCkrIR48szUFUotgBT8/PHJvdW3LXxdPghc8jkvpB4ji/JzRJ9EA9ICHQs3SWwVx7bI4kWZYjuMS0eRfImMAqGaqUKMSuP7PzXUodGsTbhEMauGlCKgAtlVWDsCdxiCAuIW6PvjqUMDvI8eCEKrDOSI0tuDVg0+dc4sMQo4N11augGO2pjDkNiSl4uQGWQJdeNKFHHA/L46hx2PtyWgnlfuqNb2MGIwqokjjUGJX8hugODnl4lQMaBFA/8dZXTdxMUZVUZQEYtFtp5Y7bSAgAIXKOBWWJYKoHJPWy0uRZzK+7RcPGKwX1Tcm1GNirN2elXatIpLylciFjFyK1llbJjGpA8WGChgASUF/j0+cnkiRFRzS76Y7eI5DLNEwc+NqpJaliDSAhFcUQEKm19lTV3qdPLIGYSeUfkhLgDEklh/wDNcCAfX/8Aa9wjLN4yEBmUpiTY8TxZ9ZeQr99EQyVWLISpCt5G+f8As+Vfu79cdLEdmqUg4gwNkJoe1rGPOVpXolvFQSWrN/Hm2oD3Yrg9QQiNXZFf7YJaH3J45FApD/iSDSkGyW/31fJpiY9veLYtTcAs4I5B9AHngr6x/wChQNUgsBZ2818MTdEjBr91kwY8k17FDgkuklB1Cxne9btwJp8gcXkMzY2z8MgZozKrFWpxy5P2xdjrOpCXfElWcAAnd3ENhN5xYS1aIBRGSEKxv5KX50+g7TLqJWLuoVRikjMZMgASBgAhwyZmN05NWaAHTzQdl0+FSQlsGJcshQfxeyOA4GKiqPwOSp61e8AcyrBAovm8S8BCEA+4wqNWwWyxVIiBi+as9BrIar8R19U0erkTI6kLEzP6W8CxSNqJ5OILMpNKDXqzz87732z+nfaHkCMVolmPoA4tHRLF0UnMFQrk+8etvFA3/jhmRFRFV8EcSgm0FDyAywF+iApsnjpvDXRyqk4uyyNdk0aQlip4WuFcBUVqIChiobEkVwLHJ+R1nPqWRy8CgyIHOZdpGURqxjiYMtJWJkd1t74b4NdaViKybIAWkjeWZegFIVVIJqvLiuK99ZqPz1kjkcf5MowyCshcKr2btFLMfIxmscVPWTRNQNFA4XHNv2+FfN9NeOOrnlNqikpI5QMbj/GRmFliD69leBV9Yz6k0Rh1EkAOaLwiuSQAyo/43V5OOVAsi6vr6bo3YlXADWxVmJxypQMyCpYsv4heAeP+esT3/tobURpkDIQsUgQMaxbhxaYtaMQbIxIClmA61wjxVKsOl0X0Wm7Z29ESAAxopTxVnxcux8iwUhGIbGjVmgDz0ZDGqKELtgc8gAMeeZDl5GgQVxuwCbsVV0HaFXyCpGcFXkKbZCGDUKUsSAGPyFWiK4B1ep8cEA8ireV8W5LWBwXpT64sgn56yHFRQ8wZCp1MUWJ8AVBXxNWCB7U48tjfFn1/rE3afTqrEOqlVhW8vVKzglXXhSoph8jP46GOsYSKKcM9CsQVBulGSmixFmgQAPZ6K7lExVBHRkjp1WRym4CbfnA+1LrZ9H+Po9aEzQ7rNrTVCR92URsTMxvbkjeNM1Rm+3t5g4ygAgleDixPBojJT/U85mdlkxtg2KUEoR4ChV1QBvLmhYHoN/rKeSeSOJEVmTgCNrHmUK2DVOpx8v1ZsDJekHefp6bTlc8Dn627IRl/iSQPdij/APLrTCbhj+2plbTIC+gdo7hnFHMvJlIGLkRIr0A8YXy/Ki1eQJB5HWR+p+7uEGnSRZIWQIyx4bK8uHjoJkpUFOSRf69037BFt9uVpniXFJJQHBlyjcu6hoziwxIUhVPtPi+PewfT+6DqZEDZEsFKEByrsppWbJcsQ4DWAJCOavqMMtaSXdvRUW6gaLCLICuJ5CrirZfoEKArBrVOQ1MtiiMCOvov05KG0cE9vFRIMgW8SpKlCoBDQ8E5cVX8T6D+suxwkCWGFYWoq5xwB4AXIKOKJvKjXyMTYn9HLtQqUjCCViGlBLswYNgpK0FkjYYFmXHxUg88GI8OAKAQWpj3TucZCyJtSoS4lGTIrqMkmJ9xswIXxYEngce+g+6agwamNWFwst4EtgpsEMLXCU2qsQ1MrEkN1o0gDqxZDISgyDqVWSqq1INuCv6/XxXQOp7fDq0XeiKUAwVfEqCOGB4ItaBX4IH6vqA5m4oLF/pRJbSdVfH3YI2TTAhlBC/lx8MCKNHkfI49++u6X9q+n4wXSVGYA2koCMsin+XC8Of5cAE883x3SIwjqFIaRQF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50" name="AutoShape 6" descr="data:image/jpeg;base64,/9j/4AAQSkZJRgABAQAAAQABAAD/2wCEAAkGBxQTEhUUExMWFhUXGSIZGRgYFh8eIBsfIB4ZHxggIB8gHSghIB4nIBsbITEiJSkrLi8wHB8zODMtNyktLiwBCgoKDg0OGxAQGywkICQzLDI3MjQ0LCw0Miw0LywvLCw0LCwvLTcsLDIsLDQsMC8uMCwvLCwsNC8tLi8sLCwsL//AABEIALABBgMBIgACEQEDEQH/xAAbAAACAwEBAQAAAAAAAAAAAAAEBQIDBgABB//EADQQAAICAQMEAQQBBAIBAwUAAAECAxESBBMhAAUiMUEGIzJRQhQzUmFxgSRDYnIHFZGhsf/EABgBAAMBAQAAAAAAAAAAAAAAAAABAgME/8QALhEAAQMCBAQGAgIDAAAAAAAAAQACESHwAxIxQSJRYbFxgZGhwdHh8QQyEyNS/9oADAMBAAIRAxEAPwDRaPVgSyb7NGo8ZzJLijAqGikRMqQMA3mvtg3+PQjho5JjHizQ+YUyyPmAWZRIXOILoCBIAwYPX8OW/YZakbBlKJd4MWNmR/AfxU5q6shNcIwrMgLlkDq67TiExHdV/FEhmzaKZGQEhCUplx4KlvGvLs4QFy8TjRE9snEf2zm+3WGMwGSRN4klljYSAuivGxPFH+ZszvqYTQqoRZpQ4VWp2kCqSVK5KLvxLWeGu1PQz6Yt/ezH42dRDGeHwMu5iKzAiCkil4JujxPvuoRN2R8QoQBFeMYybMcjpWbAMA0hIIssFPHjl0AUHXxRLc5S1aVTtZPuruIiOwbDbWsUeRsZEMik24DIfmh0T3O5HCmUU6iPIHFo2zj22MWJVpDZVkYgEQkqPa9CtiIjGZXeiFeIwyhn22jQOoBLZFGUOnkpAFhb5a92LLKkksiq7IMmDOiiuByBWIkIYuQCm7VMHPScI9VQmaxKgtDVCOTFAzf23tTIAWV9sG1dgwjbJMTjIPVdGdokL7ZDkvW+bJVjuNUbkKPVJIpjqhYF+j0sl7g8xkZEl+4yDBDFYYM6sEJY/dREbNDVUp+eYxdykU4CQXGhT8MHKlgKMZYYyMTHUv4HEtRHRq081JkkXqjdXo0hdUABzbcO4zkRhSjS0xSihVRaswoljR56A148jKQXVACaADuqGMMLDgMSjM4ZVUrSmyr3153PVkyF/FXEJpnxIEgnbEOLAvwZAAfI5Af7lBDG6BYZ1M0rDGSMFwihMIW8WDDhjIiM1gFwMgvQ51AZTaKqepleNWJ8TGru7WGJ9rFlktDLI8rkD/l6obWUkzhqwRVgIWWUukatIrGRsTblJTKGsGoCARRIj2ZA5IQLG0jqRGoFCGMEKMXF7ORZGBS1pjxxRM5WGQlt3xLMVDVIY1CS5UxBZa31ugQWkC80A8QQKoZEwqdG5yoqhUuWoIGUrFg0xVRb8xBBRJ8n/l893gtI55jbB6w22LeEemeaNQkigP4HFD5H+Jo2PdDpwLaRRiI1jQl3OSgjd8qyZSx06Bq5F8WT14JHIdGLO+YBIZgczEioRwCoLMpViaskcYm0OIyEjwmIUIXYO+2y1EjLuZ7jKzqQs63hFUcaq7AE2COb9hy6nLJSyGR1LAJM7mJZOFKknJ3TCSbErkQzLaqoLMtWSVihotkpZoiQXCyGT9cshUlQy/iylmB5HS/vCuUm88cpPJgzcs8cETtZHmhQSIMaBKMRZBrQCXewqkHACqrnYvIzBz4m1AUV9zGrAGP9skkH0R8fM4oiPtqad3WEBQY2pgoX4csCubNWOIYsWJFgr+rVXj44kmIjTE5MseKUeOLcUR8gGvfRxiJ1Ly7dGKvIyYVDFhl65NSNqDi1BsSLodbYpDWgfX481yYOKX4hGyo7hqATqFzair7YWkYDBQEA4oqztbLywxJ4AvtFpWtWLeDOh/P5RlKoilSwgb7FWpb8rBysVxghWRFxMjg1YLRL9p1dA/j+KRyNfC5A0StNVpIiC7qFjkOMeLEBnNrPKSqjIIBKEkxtqX/nrnyiJldkpjqCJNRmwKxqGIcGz4qWYrTVn9vlCpx8eDzXveQ6mUICp4UrHJYeiVCLIAWRmChT4WpkrIeyDPO84VWoArHGBLmlu3GD+wrh8CEVQJLrL8q7uVz6h/TWxxBxZQGaLmsLWiQJCCVoK3G4W6ACXQUEQEcO7ls0Vg6xgDASgFiytiAFQtZagqggfzPHAB0pNuPC7aBSsjsrswUw/wASkK5FUP5EMxXkt0z7ZnkEZgl3tRsWyIt/SkKyhSWPDWVQhABye70EjYwo8qzbB22KSPiAGBYMDaFizgk2axI59m5EapS0JRrIyY3kBVYznApsgsFP3GUniEPJmrMEOKBmsYivdJEzNRCqwAdUVecSS3k0poIGDKcRkRGWs8dc+uDERjwCKIqV8sRlSqUKrKHZ2jUh2ojLjii8+mtKojaQIuMgsMQMGVr59+QJAJc/lkSQLADdIBlGiA7owRtiBlDM4JA4sKUVFYhB5SEquIPABa/Z6umGE0QF3EOAzFS+QZfwI54IOQs+hxXkJpcZdQznFkcPwylhsLjFISKWg1ORISxKtQHVUovhFABFD9NZBkJVI2Jj8rtsXuwCAb6swAALKz1KD1QfhcmLN4hlU1mW8Q5YWyoxVvEIvgFoAsetKZ9kBcXKQwmQlmBKgDFByPyYKWYtdF/Z+MvPMzTKZIguIWTyAUbYyEYZmIVB4ikPJy9c2CE1N1bBbNktnG5AUSTswK1GBGQ2RBsuo+R1Ra2BVUQTAUkleHeykBbdGSqoWIO8SOwZ2/uKilqREFHk4kjE+fXLSLaquRIHGVvZHLE5E5cAR1RDCsRYOklcwpLZALnUYrI1KjZgMWNrwmUplINFFAtiCH3ZdM4/JsRxynDBiBw4VQET8W5JYgCyBY6h1CZ1QRMItIFEh3lZ2xACqxwXgEkFiLYk1zycbNXXXdLtdq3WQgSQITycpGcLjShQEjFG8mNkmyffx3SbhyJnv8KOLYe6gHJlZgz5lxDCxyRlKCykiAU6Hkbguwq8eIbpVpu3M0iJhCHUkgYxkRuynIlNwnGVQyyBSik0w5HWl7TpCzHMSnAClpVKsGYmyG8gQwKkjlb9m+qPqPSrUcVJGMxCsxl8UOJaMFBRYq1YxkjlhR56mh4b+FsHOu76IbsOiDFNsFERrKsH8SAYyjlJMSwMf5gUOeD7PaxJI5JZAHCGRjtt5K3iu4oDfaxZbdZLWnLK1gnons6bYiW4Y2cK7Jg2RI8XjUsR5KSGF8i/x5vqGuTDUOI1xaXFiUOBJMilSRj+WIlAJ4JLA/6pzczoFf2sw/LMofQ6B1Qxo84XTq0IZQHZicOWBJ5CKn40bLihddH6/RsXiU/i5oxxWqhQCGJBGDrm0ZxdRxkCWFDqrQ3DcTLhbZRgxgOqqxDkHKmCrtDcAGIYXx0z0Hc2MOcw2cPzsMVUYq/ugeB7NAVl1m8f87eqqXZpv4WYESzNCxETfbG2jxPKmW4WRo+UxMnlQtcdoAkiqC1mtRYySqnKKolmlwBCRodvHbdXKyIUKs2X4K3DAnSdxKTRSJGoYyXuK0RdV55SVEJ8gbFWOCWF0ekMK8tuI5bESbYVDYG66KULFpXjkTUqCCAbSwwrokFaNFKqyaXHedRKojbBfIRXsrki4qVxtmXhVxHPByI6G0uoMvhM6tGrKRcrMjoTCdwIY1DISJqbhg7FbpQem8OjO0EjdeeHeCQllYrgOFI8gi0LI8gKA5BF1ETDCFniQMy5/kquEMTzBA44Qu8ag22JZv8AIjp5RIBSD5mFLt+rEaq0ig5MZ5d5QJAu2yqc3cq5OO3Xj7ar+bO56cLuOVzlSbKMUjEy3A65hFSsnEK3kxFJzVghTyEuVx20S+LZ9tY5AjB1GUakI1Yv402YP5AExa1mmLqLaMhnRTfmIVKJiAQMzE5LDL2hXI3Q6C7ML9PRMS0VVL9vKD7PMETHFo5GYsU28LOWCNuosnCvZysA1dC6JXdBgzDBnDCGNc86DkhTkJBLgWHNLtEnxJ6v0pkxGEhZ5aVXVSznEqjSZBAMkLTuFceQIGR5HUu1RCJ1kSIuGijVMcf7TPqts0igZsMV4/bMRwSEYmSaoqBBRfetLlKseMjqoUMpMZFsZVUlJQEDeS0Uv+QPKr0lnkmKuEyG1HahqNmTPb4FnEKZMQ5P5OQoABZ13ORSm8RE8qR7gLrbITW2+DvagszEBeOK99L+xYDcRPBHlxUImIwMUKRsVHzuRheT7Zeea61wgKPNVhiuIaWjklH0xGokhmW10+lRqdqJdqczN/pSWP7oC7BNdOYdOWE9NHKZ/wCBsmMZt6CEIUyWUq5/Exg+RkOI696WEBlQeCEBRwlAI1+JytAHBBHJ6Li0bpLFAYwyRo8dR8hkcI4yDHFmZoJI6GONEj2K0/kul0xCy/ijU0lLpigLhVXPyUptbtlQ74NChQRlgwNFiHaMgJyLZ/l9jAqGdmYbbkYozpbKQYgMY1TF2ONo5NgKwU8zhMsnBjUSBrNEyhgeAxOeKTMTkwuqYEmpnRoBthPIyBTzwvkY46ouEIVZNQCwYBmZx74xcHc11iN0RotPtRZRuiqImClYy0IpArfhIxUezuH5aRqIagJqA1lWOTKrBomlJQBTJFy0kbAs+4OCqCloKccunErnYUNau7MzjMCTAK8goMqo14jKwLKv756G0MCpI0kpbbhDO1LIlFc5CSuLEnblYhGIqlHwrdINBknZBcRotLoYXjUsVZpAnFCkDG1OIamrwUnIgUQfknrEaaQ5MyM4DMhx3EVFLASAxR6cZyHDkJmok87AsWy7/wB3hlikTOERO9MS44pYimOJ8m8RUdgkqQaroRmOcqgYeeZEQskymaMMsYBDFyoOYNInpiQT02CATzSIOgQ87sxWJGJ20YusbSRtEALIEe7uEorKWHF5BAbYkP5onihRFRdwnBC/JWSQsHuiQiqh8TbGo8aoC6O3aZLQeKKpsAC0uPH+3fmM5XcE85+YryBJuvUbyo/BSImyMgzGOTgBiMipVmFAj8rIsdMitbvopmTAv0+UklUuiiMK27EXXN1ZRGiusKqcQ6jkMZFNDN/dAGmXVbiFcw/BS1u2BIBEnkzg5NIadsZAqkKSeGHb+7NCjMytW2B4wsFyESErzcj0ChEppQrMKGPS+VAHVJG4QsZBJRdnBJSNULFCSZGN5N+VNZFdU1oLj0VEndeR6OoiY1SMFo2UYyMLWSMQBMXWOMtkBmzlgGvgGgTHEXjSOIy4yG2lV3OcaHzZRdsGtYgzuQbYr40xPmhYyKqIxIYgNw1u0b7jCQnxACmLhfS0OOOlmrYLKwVVRlRVQO7DONP8kYrtrubwEhIsKMVN2BpkzPypLk2gfJsXCMIcWK3/AG2UgKNvkIsSoJCdy2YUcfXVkGpYxSOJV3DcjMATtjHiNsnCBwtHyAVTZKn2VXaJAGweeMABlKO4BNWAuBJvkllLxsWDsf0S07lqCkJaggDf243yCg35XsjbYsc6I8mFWbrqXMJdlF3+1BI1WcEFku7jnjmUNdcA5R7asW/IsQSchzVdedMNqdxiuWY5kDB5SpJJRTbAZBCLbEE3Xodd1sHwIQeqf6aLUTKcoYUORjImY3qEItcmVBQUMfAq90eV5Jzz9wTSoyRzvJN9sSZRYhsPyTdVNwAelyuubyBPWo1OnSTCOZgXcAghEYzKrgqQrW32y6nKuMr6y3bOwmVpZNUpG3JizFrDOSpIIpVPLYWvDZm6K9crQDIJgXfNbgjLMSluh+qpWdlmsrKGDAAYnJlNMJGxChbXJQpANm+eth3fUzCA4ySxsckuVo4wl5GBy36DADj8gaI6y/1l2HYlG2txOcdrFqvEBQwJIcnI0eSCTxz007MM42xXeKxx7jrJzlIaLCGnXeiw9sBeH/PVFjC0OaKXfZDiaQoajSya5mO+0elDMA0TSSbmBKXbDEZZNdWCLHlQbqns0eqi1GGQmkhVFjcA5Sxs7ZKWZvFV+3mpDMmSsL4DPOyy3EEZzYdgAfAqmXh48MF8QODXsVxQWMyyajUTbiY06lVBlaSOo2cOgUE39wBCQwriwK6KgQNPD8SozTKP1sTlw4VmdRglaY5IoLeMjPMTKhB/j7xJHsdeaOMpIbZEZ5QZCiEmNqEUVh1r7jJQYqCBwGIOXQXfdbFDEmSSPqY1KRsSANyNgFLEGlZVNnEDJZGr2esavdZBKXVqtw2HODEMJApGXkPZHN+V/wC+hjS5pu+a0DCara6/RlikRR/uJgQVNsCJNyI+BCrGzhhIzcswW/bdedxWRn3cTIkMbZK2RRwDEZw4s2tlwAFYqYgfMUAR2/U/1MIYRKWZGyiL0r88pKrKzIGIyzo1Qsmz1Ht2nmIkkEeEjl8m8jbptR04xQliYz54mwSRwTUkkkNO13CgiOIVKXaXRYHTRO0OXiWjp5FGIREB81DKgzbyYgtIaHA6nNDMYIxhmXR5VjwD06hVMQBQK0JYowLFTWQyNimUj/ckzLDKSNmeJ3YDFpKzKpdFUxw+PkkMOoax6ZlwjDKsQKYF3eINGxpQVKsqqz0AazTjjkImwhpIMFICFpd2KN42osZgYhJDcX3Crh8iAGUK8gMfieA/HarQhpA2KxiMUsoUu4ByOQljYKIkzV9qMLkjsCRR6aTRlfFjHHLuY+ZKxiVUDKCDw/k6MCPgMBwtdVxadI1kYRpEqNKTETz+OM7EqQcAMqbEEDE03ChuaJN+6BibhA6vVsIcEK5bbLGkbn8JSu3Km45YReBTAchlsCiOs1D3CSPUanEsoKmdI/EpitlXa2s4AB6B5otxx1ru4CS3iaHJqeQos2bMaA3QmKPIyu+Li8ai8bJrpJJ28Tal0R915G27CqwSleN1yRaKqHT48VlBbmr0YRlgbqXtkyu7LqxuyzwGMpCyk5xlrjKtvSUCuKqMmokXWN9aDt8bmTb2zliRiWZFYsdUiMsySEraKSAUfAK2LEnmntOhUw7fgYowWjpjOu4jIEZMRQj8FkKEEszOBwvPrbeASKNJExc4tINoK3kWxRrcGKQjn/fqm6nGfmNbuyngsa1sBXaOYsAawdspEJhzxCgKqgq+chvdKUQTXIHN92edEEjtOoWFmLeC4qXKMVpn3Mmmc+QJWmZLBujDoAiSM/LSRESY+MaoAwGKkkiCi1kEDxJWyTcO9amRCkdTV4vqFjGJZnkEaYNY8maSzyQNsDgmwPq6hSZEVChC3/itITHhJwcVUgoxuXbVSMVVTdBzQEr8t7GkjDIoKNjZmmAjdalXAMqrkJMpPALa1ixbmx14+nd5lJiSSR3U7yRgM0KSRf1AzVvIAkA3TPbKAAtmBijxEkTqJTIqiVEVnpUtiqg3Jk80kLV+OeP/AKfKrNN1YDV53J221mM8bh5HjtJjFkMRQbbL5HNURVyBxCjLzbqztemcSZiaNWFSBXjZC9u/3cjOzFpVjCnhjiMRVk9H6iF1iiZVxendsSxHNkFpEUfbjV5AFx9jEChfVw0kaKYzJXAkd41xO2TSBrBzDFWXLglQo+Tba2TW790nuEQFRp+6be5KI5cioMf2JN1kjqo8GKMQS0je8RmPI9JmLKksy/bt8zIIHywbB8XfdMgx8YwOAALKhSOjO46kyLUioAanrdIZwHXaZVUK6s8ilVzJo0B/qqWUCdY/Eu7EJEXCFFohmEbKzopEYkAoflISeRTDeKfpMAgUV/cGjeZ8oAHZCCuDtIyGHIo1AICSC2Jz3Ap8BRPRGjB06mQEoQNxtxFiEYIYIGoZYKFctgFuuBzXRP1NtxDEbebtlKQmLOMwxvHyINUwF2Ab4PSnR7iIRUuVl5GjZQ6uXLSFg6MrR1ZEhbKlIUc9Ab/rzTrzUNeHGBspxyFpA5gMrt4UKLKPuFSMzJHxju4O4IyUmyAOhjNCubBozGXLFjM2oDyV5MQI8S4IbwUqatgyBuitKwKSSo4IaOUqgaQjJmEKPHWIxYKzkqi1uN5AWSYmlcuXEjkEY3iX8AADS2HRCxUFU4O3yeSAQSa/KYIaF3aJHETy5xhS5GQ1OKDIncpxGxFyEAIC5v23AHU+8UJFMgDNEoKsqFmQNWP3JG9CmJluM8f9dMu4yiLEEhVgRp3okjFVbEgcCgxys3ZUfPIzRktwsrxlxUhZ1Jkc4jF3AVCighaIv8KUcZF4YqXKHSRdhNu17USgFkUEEqowCgE2cd1izWxLFvnLm/Z7oftfcDh/ckfnkQwNgpIU4kyksWAI5NE5HjrumRmMwlUJp27UPqI2EDxSRHxsTumDAWEMYVmX8gGG5f6AsdL/AKW1xj39Oy+aMclAZwC5PnzTlb9548Ecn30j+idAuoMqyo8mKptqSwQf3Fc1ZXJVx4PNUBYPTsduglCs8cEJyCgojYYiiR5qqgFl/AhSOeb56g4YBIN8vH0C20oqO6a1tTqIdNDqEnkgkzzxsowUgZha55xuwDmboqMj9fCWKJHogrIcg4iJ5wAMYkUhkkokbtMvHok0D9FppYwY4lDKqFoqkCLJ9zK2IDPbAgZcq3kaHWS753xlk8BJGsYQSbkxbbdZGDEkOQYyj4sQQQKPsUJqTA2uaaJ5cya6uDTzGsVmjGodJESnAAwVsvAHJCwY50Rbm24uzVa8vtnclkCDIqjbZRlZdvJg/OcaykFmKNQPAI6x+k77MsoJmlJXwKvIcqFxsDQu1PtgMrAuyOd62rfUxeGoRmCeOCGPBwOJTmxbAEsp4I/4IPQ8Oa0X8IIAMpVB206nWyhkkVICTtiYOA0jWxLEADJRkUJOPxxx011fZzqEeJkjWNVbb8qa1JGVKSnzd4n2LB5HSjTypDqxIVCrSqqlg1Bg2zbgkAsQ+B/IqyrfoBh9Rd1McZ8fulBJHRrChKZKX4YIjcWSSarjok0j9LN1Tf1RJfoeStKzMkEyyPR3GJeRcB4gMDgAIzhG3DX/AAolm2g0g07HOORVyCBlVftrk1ruElmTzWwBSBGtseehNBo4NOjoxSZVQK6sirIxORaNmf8AIEglUoFcFF89WNqowk0YAUofujNpJXDkJqAeFOSoEeyW428gOOniAyVZcHGlUCdVs7U80cCxqfBllxdEaKlQxBGDNIBuYqy+/YHQw77pjGibY/jkI1pARt0zRl/AGvJciGTIBiw49fskmo1BUxsuwAsjMFDsMyRZNtI5UVlmwIEZpcj07m+l4JdKIlDRlSUR2XJhuFc2osOHY8hjf/4HRAo4mEFzWcJEoEzq1ZtlZMeRZGWSUqCqVIWk8i6ARMPH8r56NbwaGLaOG4VRFfCTKnYEEApJUcaAHMUOeTQAEaShSA7WsohZ1QsS1khW8UKYiRUBBAdSFyAW+iO6owSMEqZVpxHt5n7eMqRsPee5FLRW6BcCz0wyRF+KlzoIXk2kMmmnISTKexEsUOGa4AIZFZvQyCFbH4ErV30m0GjWVSxSTCUJErRglQdzFVRW4GIjwt2OLYsVAHOnOidmtm1LKGJGTmMO2TPEox5RKaiw+DTeq6XTTxxMjyKtxPGQCcMwZdWgbyd2YgFpApFKRd8kqxXhGtFQMBQ1umdmLMyqysQTIrgFVaTGyrRIttK6MwVrvLyDV1S0rF5Q7EOZFUneG6xbERuqMqhJKfDD8VxkyzIVemEsiyvFGio8jWZEdR9xArYDcLAshBxDU5BBNcWKJdMGGWYjIkl2N3IkyLI7rizDLl1gYAHzphyK6zqNUTIhEdjhfKR0QFqVrEW2zAgGRWUFSsuAwVmoEqbA9ivWIBJLPIAUDABmCGRANtArMXpFDYzKqknzsi2IMtK4DZuI3XKqNtk8hiSmyBCksu7gBZNUB0ENDTLISWlRFxLLGhY46jNjKg4Qh5W9KbQZHyHTcHTJQIOikBhuyGN3Kh8SFyKMqLI9xGTFGZ3HNKQq+VE31Xq9cssuDWJVQrtrISpKWYmiVVWZxCDL+NZOrLZNMIanTKERdvTmJSqNmXCAs1MoiphYieFgwN8EcjojS6JTKYEXJUCmSM6iNYya+2mIQ4sCGyVQt7mRyJ6o4Y3m/P2QHiJTqPWRQhP6iRYnADIZMIsLDogEZdmYGyOSaLH1yAj7pqnLS0VjmBLOS80S8qquUxYHUOirGVKhQBioJLdFd2leON40MpQeJUWMlKoJV88UVFUOVdSApFHybkGXRiKQCXcwCLOSypKiEK+Ryb8fOJJb4QYqMf2g0msWOiBlBAO649zjihKRujGeV7EcjQmQuGVFQAyMZKRAU4IMiWVJ5b9ti/CNY18DlLC24llg0ZY/YJlzH7FWrct+XVPbtHNJMuUhNuwk/wDJkbD7R4KBQrpkC4LYBshxQFk971gT/wAXGNY0q1kk3LBZigEK+T5BTeRVV4rIDqY4kECICWd91qicKZgpDEIUMTGLg0McAUpA4OTYrkzHxBHV8TLNHjHIWaSRjbBZCBE+KGOnolCAwZSy5s1gXj0DpJi7osZzAyTGMrgocwYhguIXBXBkSOsio5tumGnWKYv8xJUkomaORcaYlWBtkJJaRmotbeyBQ0e4yBGgUhoy+aKjiXwiYFTNIHYOpvaiI3DJeOaEkL8AGS8SF8l8WppmMUix/lzFG8eIBYFwGbF1N3clItq2RFAu4o2WOTUIqwvL6bxIACqkGTnkg4rwBYL1zV9Io0e44nQs5beZXlZaIJo4CJnlrA8tiCSB5dDDQif2p1OilO8mQQx1vElWbDHLEsHoYtK4ijILGhdkHHq3R9slxuMOAauo/wAWF5WscwN8KtGTJebNUOhtFpi+qncLi4iJZsFLgyErgZFjyjIAFls3ok0OOmPa/p6P+5NFGACBGsmDDhi6ukhRZC1Em35JBsdMgtGsflI5dx1RpjijwEhWQ4DxlCORwLY22RY0AWJN40OB13Q/1L3VY5QjOXIW8VlCEf4kj8msfJNWOOu63wP4hewOy6+Ckuk6+6X/AEp26TbmkEN2aVt9ogwQtkLXn9lWIog84+zoJ9Ucf6kNp3AzVtQoZgi+1YhCQwWiCCw+SCLI6r0WhEcSrAFSTgFfORWtAzBhkFXLny5Hr366lL2+N5CZIVitMApZBkAVr8BbY0KQkqLH745HkOcTP6+VrnaBmSp4hpjcsCqwtVDS2Y0GJVNMxjDSsQpIjFYkVxfNv09DEYTIyq+olt1OGRAc4ANIq0ynkH4q+Ore6drVYpVjGlizhYSDaKmZaIBz4ERtnHqSrB9cdT0OpbZUBcCfW0vhF+aIy1mGIwoqD+jQvpkkg39pEhomfNB/U306rQGREjhC42nCji1NksEsKx8gMjQHINdLO192iihkCyrwT90HHPEKxihVjku4h3V8iubOB06+pddHsGLxYOtSIWchclZ8uFLuCFagALI9jrB6rWGQtJI0YldFDN5RtQpSZfLB15BscCmIHx1IDnU0F+q0wQMglbaXuUc0ao7wVImZa9syObEkSpkDuL+NguVZha3XXmm7bHy6pCgE6q0kcp3JC/GJZAm06h0OPmG9UCculH0hrnaAo0sqRQtmduJ3LBjl/cskem8QvAF3RA6fdwkEbmSWOWXG4MDGhyDMm0GpLkW8n4Jx5sE9U4FpgfN/SWhgK/X9yMaq8tScFAFhKvIVc1ts73ZIWlOQPiQeRa6bTDWE4TecyFAxYzJg6kTMFATFHVUCtYW14A5DfOhEoQBMAgXhlUU90b4AxurwJYKb5PWm+mtQSyghmFBNtYxcvkWOT5hlCHYYN8ZNQPJ6H4Ba2QaqwRqtD9LOI21EGMcEueaxq5OyCkagLa4sg5KsKBYkYiiS17hMFzLkM3C5Pagckxsqg0XDD4wJoURj0m0+gEbMUaEKjhzDGpVIgVprO4RkqoxxRQfImqYdAt2yeTUpFKaVCoYUuBRFD+jjasAQCQGjZmq+WJAcZlYwXOEUVsPcjtPNLIIZGDSQSveEkeJFKcxUrBeOS2IQ1QrpnuyzBxHLHuQWucc5cwg5IwIEZLkMhYXRbGjj80dvKClWPGW8GkgZUEjRgOi4szZOAzNiSeRVkG+rNTvFo5JBjsUSyKQAhm9gDhndEKOPUZOXrqX6ytQQjHjCRu6sSkaOZGkDYsoQctET9wsENsWU38ckdJ9AsyFJAi4grIZY2jjjdVsaiRs/IkrJipPHiDa30VqVkR7aJElVlLSRl3Kq0immd8TL6CYjhQCSQPEK5PqOETRk6eN2DF5W2kDFnLiMqMiXIVeXBCkMpF3j1oDFNZvmO/ks8pcZ5X5ItJY1njVJRmdxRG8wpXYJirSgFsimJoEmhQ6YtANoJGW8aZLYkhQAwKE/lKGXxLijiCRXS/t3cFlRomZmFxxRxj7Y/wA3dQingAeLAZLXxw3RSR5ouSu1mjHMqt5OryASR8BpFTAm2IJKniuQwK8rv5UFpmNrvku08hk4dAJFYKdsVMwvIRyBh9vxLHLcFgEr1RAVniZ4Yl/p2eM0pBOBc5OpRTk7AmJwfiM25HR76bBEgqMwrHWEkQIDgNVUTjRAxTH4ajx1VqZYR5ahmJiMkkn2/NCFXIl46I8VYAgC46Fccthig25Vjt+EQ01G6s1U7tjGjlFVPhJSWXbDHBwUtqOKqMqpibIoQgmyCo6Yl6YRsDgCzuc1OAkEjBJWAAFUti7Jy+o+qpmkGBwRWSgGclkUsDZJHMgJvxJFDknnrWdsInQvbC4wHFkA1kqgq3mq5CRQFcghbuz1Jlor5KspiTf0kfdI5VLSs+JZVFFSAPugkkNKIZg3OQDR+rAbnq1FM848ULsM3XcZeVZ1DqE3FaI7V8jkgWfLm/WdkZGMpETlSjYxJLm3kwSV0V6Mnk1Ehqxu64DTt+kkONZASA1RHiBzGfYerB8QwAsWOSemDDalNxFCBVR0sf8ASw5sA4RQpdkWEOtoHzJUUwbMqDStYF8khL9sgNHLkeFRkMcq5HhaSMhiDGKAahS5fBtr9VIPtqHjWpQ5YsLGADZZspETCrJFgixwWBCPQBnFtJkzpGC1SKi5ouALEuZo7RmHgq5MwJUkjqWmIcgNBBkK4wCYamWWSOkjEP3MZoyVGbOWMYpAXrFACApOQBFMSNuMylwzLFxKNtsFORKLLwpQMFAZl8R+2JIYaZysWCvqHZSW4Ns/LYA0AArEZAWOB7rpJubsy7zopVZHV3AEmJObFbsxR/mA24CQg4HvoIqdvpIPMfSF10zz1cMUzBgMoVaZQpmCvnMwAWktgFOYBB8R1Zpp0jjcAgRsGXJHWRZiGbM4yu2am/wQPiLtz8Aa0ox3VEZEc4owTgGP7QxREP2iWkKlyr8knj0eitLoXZjI8VoRbyruB5sUVULI+UhAZ2UMjsWCLSih1ZBisgJ02V3awE245tmAliz5yBbGSyRRKgxRWxYeNgpYIB+dT3jvUcFZSxoT+Ac/y5xH5ZEH1SqSCef11mIklWNayiDXiUaZSXbF7ERQyF8vcZlUvixJAJAMjklEaZug5XJCwdilAwqZZCtSMVsAWF5PkRZk8Zrff0Scwf2CqTV7eRaaOESMzFpFmVnbgVTAE4gYglroL4qOu6Xdv0lSPcOmkdvJhP8AalX/ABtjk0trVsa5/d9d10cLaF3ZU04ZFVpO9dyTTXJIDuDEJG2pxyFOLWNMq/34+ufYrrETfUOsLSbW5DilugzmIZaVSQwDEs+Kkivy5Bo26k7A87zKuYjjATJ1JI/m6hckyUEk2wZjldkUOk/cfox4Yll3NO6AAgY7RQ+jiWZhQBHkCp/11jhhoHEaoltAVrezfUEc2TpqIlKyC0cKS9khWXEhwTax2VvxJxII6GEJMrPQhiVhI9BmVKDFuMIyjUv5A1iwsHi1P0T3CQbgR0VSq0ZFdh4h+bDARKARZ55Yf96uKFydmSRwtCllKvmtsAqMR5MVssbJHifk9Q5mQmL+0qgxd+CRdh7GHmEccmO2I2kIVohKU3lDhQwk+VsOShDUBx017l2dRGIYowkkZSSN0Q0GVm5pefSVRP69UD0F9O0kk6oxZmc/+swJJ8CSWFGVQiISSfxJBu7O+qtc6aZ0LFsgcmKqpU+4WUkhSM0rFhber+CnZknQXAbrL/8A08j08iyfZExxRVSMpaKoAby3AedwXwMgDV+umPe+3tKkaMHksy4boCzJYKyoua0UAKFZMzbBT5CqY/T8LiMNKHMxTISK+KvEzswtgKtQzSUQDbH4PSbvWqC6uORXnljKI6s0gKSMrMYyppkBONWUyGJKkGz0w12I6l3crWRVPtT9MxqzqYVZPQMZYtTZeLRn4BrzDg+vVdZjs/bjDrHWpJFRmjbAKHakJAysG/uoSoAslTdL1upZ0pJFXdZeQ8jABLoG2q6IY+gRwesd21k1Gr1GpAVW3Y9uVmVcHGIkiJKZU6uVDVZ5AxPJkufEFZsLZJTo65YAkjmVZeQN5qDpwSDQZS6g3Z5FkX1nofqjTxCQEf1EZRzVPGXLVGsUu4SL2wosVWBFc8r+8IRLsQk7cQKJiV2yLztEU8EBqLWWYXfoAi927bNpyu7G6h1AUtIrA8SgKwAU5BP2Dxn8HEbjDBAzb2EwVttUBGivtxxzBfMukhs5FiSwOQIaNRYd6DAmwosjVjPc/PGUJtlleSsS+SNFa8N5qADyC1+uk/0jpTNA6h2Ry1DGNdkAYkl1QJy6gqbK5er/AEx2IzSymeKOSNc8rAZ33gyi2zRmLFVVQP8AV2KxIOhKThBBVeu0yzzjS01qBIB/U/xdZcc4yoK0eGQA0HQ2TQC/UdnhGn1KpIrY5eQykVGAUMPHjcLKTWIY2tC6PRmk1GE0u7IURzSSESDIoA4/uMch5smKmjg3r0DX7wPuRRsMioLFVdnElgK0ixqrLdpbEDxjb4ohyQOiRPJZz6NL5DaQlCcXsqb5YhJDGxMRD83t8hSp/wB6PUJMuoa1hJjW8clD6hWVlVbNyKS2Q5tRtoATZxQiZDUrqsw9v5FtxVaZwjbkjsMvFo42ULmpGQB6Vdy1UjLGpdkSIDGOK41VbtMlRihZXjqx6LKQtV0jLnwQtSM1V9C7jIikyNURVSg1DxooUG6ALtkSxHAAN0PV9Zzu3anmw0yRwpISLynZ8EDM1KuIDojPiA2JJicVS5dKfpk2+wpjRZoXjQSZ2ikPeBtsgBmcfANh7UgjpyFqUMYU2d8lkCNJnlHGiuZWFOdslzxkCCCx56MzmPhItCaaPt+nMbQLFFJkL3FfxbDhfLyIK/4jLG+Tz1n/AKTdo4Ffm5JCi4E25V8WLMqspQKzKCVUlwQP4np133vzLaRrkseDNP8A4BmAWhXl+mbID4o81PsOlK5lmxmRo7RESNi2yLZzk1ghnChiKxrk0ehziBpr1uFLOpQsQdC0ZR6ZTdIyZLioLRtuokVDhRy4JyocDqvU6oyf+MtLCQwwSbMsqO4cqoBbBiyqLxAKODwB0bptEGpGi07YsZDGwDtTLxMAPEN5EFQpLVllZrq3tBjeMyqym2YyHMqbX7bS41xL9v5HsHleqzVkj97FTDQ2iG0ulj08sUCZyQkkRoxxxdQ7MYwIhndnJcwKMlihXVYihgdjJqo0K0XzkLMq83G1MOMmNKOAOSGuxVqFjHkqCSLcwkkVWQyZWQWlDBSAQA7E40DfNKGmmlwbJp1+5ht3MzAEJSKsaABjmj3TDIHmyK6eYg39KcuaK/SF+pNUv9OEkYlZHjKGZkVHqSNkC0jLRoWWoCyT0OsaYYRu8cbyl4AkSOsxKZNwLElsH8QQAij8RRDeTtG4jksAZYypdo2yXIEN4lstv8jgWsFj+hSDU0srKgXdlKtNca4kOCvmp9pgANsviPZZjZIwZ+Fu3dXnDdUy0WjEcgfISS0sCK0GDRLk5LqQcVXBntgvJWr/AI9B7gaNJAsR3aJMchZgoKRgqoiymX+Zk8AAfdDqGpDGII/kCpCmYDJAASXR6eH8ULgEcKRzZoE940jGVJWxClQXbZjL4hbNzVgq2ACvnmpIv4BBHjfIKc0u4r90LrYSXVyGT4MioUxpFItw1tGkatx+LGWiV+fJY3tRFGYgykC3mkdYxntkxjCMBaFBnYeR5JHPdw0qAIqRw7szIpdMMzH4tYZowHdnX5BK2CBYHRGuilKvmocJ5KiuZJY/yFLLgJYyxA4VGYc0bFA4gBPW6JhzSnH0nphshrWVXAIwAwQ/yABmkAayScWrr3pYe86bT00lNJKWuRHotgVWmOWRYLgOfVel9dd1l/hc+sX6hM6735Jh9M60iBiQI2EjF/tYLkSWYtbHL3kzA8cjjE9e6SULE6qcnkY+TqRZJB8CQFZFU2vl/H599ZaetPqCowXMlkJgVi54NqgSNwI6rLI+g2RojofXd3YK0MI4dkZVaQySM4diq4vICUkK45LgU8TzxWhYXVA1SIg6oz6MgykMke6oZy2ezbsCXsM7KuKDJSyeTZZWetSkoHnNnE6MUJdlbOyGCryPYAAoA/Hx1VpdO8aKjNIVYkIoxO4G5ZGDKcAOQCzMaNFievOw6BY8ngiWPLLFYocSVYhiWLUmYPArjj5HATjPEb8/3CDrASDuUTrMWIAmZKaATKzEgMoIQDPAqRjycaP7y67Rdp1BlWYt9yJg4jORlKsYA+OTKCoRPyx9sVItcjpNIqIljUvKv5jGmJbEYURZYlBwpu/jih1CKOMAzCOSB5ILyjpmZnskUAVMgoMD85euOguIEC+kH8ph4ob9vwhtJKpQokecSeMeEiy7bAgpnkcVYAritmh79iod10DaiNkTdeVZVLI0iUCnlgzKrBbyvHhqYcgV0TL2uPbXcEL4hXSTabYiCrS0u7+r8rHDD46qkiabbdZQEjxWyHZla8nAVCLDrQyZrAvg3xTYPED38vX1UZYdsbuFlmbVSwsrlwiVkxTPDEDmk4LDBifIMP8AeQvUjTJDG4RJTgpLP42pMZAlydRGZDhbFj42MuOOiI9C2C5RnkDIk1RI8lKUA0dXbsSxHBuukTaRJLxhWSKRMtMBH9sLleqNRstqfBlRmtio/RInEdmBmB4LRhmjQnPYIlXS7saJIJBcgAUsxIJKrXi1uxqzVEe+gfrTTsukSN2Nu4Sw7UzHxr8XJRsiAnHPF89D9l7zFijSRsZrFsCMi1gouRKvZY40wA4N8DqegMusnVm3F0wfAqQzBmXeV43AkoDyIYMGW0HkbpUQWniUtGZ0nZXdo7W6QtnBkXuQK+CFWGMqGlQsCjFwnytKK5sdLD/SFyq6hU3SxYKDb0hd2qgQIFYktxYr8uOlvcNTDHp4QNNDNluCME2+6txhnAXNnVFVSRzliLFBgL2Xum8f6eSWRlY2sSgq5sMHBbccSF0+8afipBV10Cf7RTwWmXNunXetcpyYSZZiOP8Ap3YBrExYMS1gCQGgCoDePP6s/oZFCJIkzsMpMl4K5WzKGJa2J3QFHADKtjgm2PVyzSR7rFRh91GiBQ5EWTH+QXjxkZmUEsKaur9Xq0E6tFIZHhQNbyHAozFZyWAK5RgK54LAFRxnfQTG17KdaLHtoTLMY0eXPEHUO8ONKaiQ0y5yKTmxY8VfrlhrO1fTcESvEyiSQkf7rhTwSoAGWY/2PZvgA/TUwEvLaeSSVWZ2jWQmi68NK7sbxkDCJkFcKCAAenhkwLPmwCKEUqAbOZQKUHFoSBfzl/7ehxOgUYjyIAWF7TCuk1U6yMzwYtDKGrzRgoLUoKyFGYKV4xEnPPWsh0MkMylL28FU22GVNMpUoxppGZ4xn4g/B9Ap+zQRuDOzYySyK0ckyQ5ujXHjEyYFWkzcZexkDz0w1kmnjGMbxQr6WJNOrEAgZx/yDM+PESAMSykhubbnOJNLv88lqaCFTr3EMaYlpaH21dDJkyGRDC1mrO5hkxFeR5qusvqfqLUhzjJ48kJyABS42r2bADvjfkJAOKFaHQdgk18zT6h4xFwqGNfzKvkWMb5CIsRTgklgaIFWQ/qD6SjggM0Uj+LCkamABYI1WFfiwwGfJ4+eraWzBqUiA2Oqu0Ov3r1G2MdwqI1O3lKQoVlBYl5ApjvlVAyHOPOm0cgKZApKAQd5BSuGCnMMTifyPAZgSB6+MR9H6NSr3HG6yMEIKE5hCjstg/mvDopq8mJsC+nf1Tq/6eUFyzzSELpgZNtsHwEqmXE15D8Uo+S8+iJcSXZEEAyAnWsVKxNx1mgKWPMKsisF/FrVAaxI4YXyR0pj77EiqiSRLtVeolVGjXJUc1i4ZdwuKdiAbbkmgcd3fs8xWWaeMmqdnkQGzeMaqxLWBkK/GrqjjZa/SHc2jLVMioHHMgChUYFVDOZGxjBIxiQEZlfIAt0f48onWL6oaJmq1Gk7sRHn4ZyGR8VkwlYqvAEVEsQL9EmkT9mlc3d0XFJdRGzVxlEyHAHKJwnkjISv8hd/II4I1Wt2YZHjQtPzGHDczoVfamcpGC1shoJ6AJsC6D0X0ha4TzlrT8UmLBRztlc+S3F0QBXya5YLZJ69EiABJTDYifZ2YITGcvuqrIrFc907seW15BhTAhgSti+rB5SGTNJCuC/afN41J4cIqUeW5APAAY2RXWf+kWCjUwSrKVB/uRAtfoYMlFV5Bbn/AN1+rLWWPTyxpHHJHIHc4bkkbTpk5JeFiWBs8erJORJIILGYGHTTtd7KXtaa36KGsMc8mSy8Rg7m9GJVS7IJyxK8AkqPVDkYi5JGkMchG0qIrSH+nQxCsmKyFzPTBvijfJF10ZH2+NEZImFO5BhlAiW0ClihSMg/iL8SD5fs9WRxrO48zkgbbpkZkZgVyHkVDV+LYAYt+zws3tfmsxMxIg2UCXnLYebDFGRlLMxXBVtsUKi3DsPIk5X/AMe9HaTty5NtZkL4tjEyeXBNmN41Y8+8SffPPXdBLZ29PsKgOiba3QxzcOiujqoYlRRANqDkbI8moL+zfvobXxbMZEECqHNMVRAFbJBHasygryx4/wCuT1cCwLDEJx4M7cqD/i2JUXQpbvgE/roOfWSQhsnkDAq/3KkVFPjbkFALIPGZAq/V9ZNzUi/RU3kflFvphIhDKHUktSAIw9gHJW54yHj7vq6VElxZyCqhqLeK0QFYMhIv3/Ifv99C6Kbe8SCwHBZHZQRzkAoJohlPBYcUQea6HjwnQmIpG6stFPvj4KGUULYEnjI0ecugtPWl3T1SaAAru3lZ0UJaxx3GrwMpUoVH8qtb44XkEe+qu76jTxwCOUmFZIWOC1lwEHGN0wBAscc9KO5d52YJRGsjFMI85J1VkkIIIA2pAjgU2IUimBoD3h9dqgcml2o2YDhYEiDKVfM4boLLeDZ/6JI4UdWWEu6KmaUX0ftso2XZXjKu4JMVRwtSAPThbHogk/KgWB6ZaHT0EAAUk+K5AlUGTAKyj8iCL5PHyfZwX0jPJvAIgkypnvFvZsSLm4XInFcgCCB/wet1PNGMSZIjI1BW2MsrwJ9NyuRUWCasC756eJQwN1D2Ou7lFbgYE0OeA4Od+uBRvL1yRQrpbrUO4TI6lXyZFkY/cZSu2mB/H2w8bLcEjiiRpH1BYgvT5fyxKq2ILfbRw2OLLQMjGzZAFWDrJs2UpIsSMlZzR8SIzB8kqRSpXEAsVH9xObFdZRWAadFeWB1Xuu+n9PIjGNMCnBZIy14tnRjcENzYHv8AIm+a6Sd617IhJWCSd2amCuoxA4cKzEPjJKxK2LVua9daPSaSRUaSNkMjWwjyegSbMYLEAcWMsAQTZFGukcPZmm1bll2lvEIgdQu2Q1g5AOGD1lGAFYnljd2CNHGQI/KGnMZu/FYcqWkZqd2yVJXSM3Y4ppFFJIQaB4osKHx00+n0TcWOZA8Thck9ggPI6CGNFNk+LEmrBnPyOvocORhjhEa4MioY8WXHJbIBHChF+RlZocVfWYi7Xsa9YokBdUYqQ2WDPkIjI22DTV5KASoQG23DVPxqQrbVHaOdW1M8jswYIEdmAjNIT5st5LZYpbFU8AQCCehZe4STNFp0lm/HcEihTJiq7dgWL88i1LYzrgi+kGt0MYGW2E83KIZPAAMVISVgpQtRVXRVwvI5tien3YdK66ZpI8/vXIxVsg3iix5sWzKNGQzNeQIYriWrpGABKMsVFbvr1VmvnlTULqpfICILZhKUEMhkIBdipCuSfGmFDJas263WNOFSUiNEKtJ9vJZSGLOhBpY2BjWryP3UsXwSjo3yzVIJbQskTOXQlgobGUoSPInIUQ1gkrXWZ733TbKIu2dTDI2UsSYqlmRfFmtrOYvGrKsWJsAXBJpqPDspaarSdtgbZikLNLjGWCNGjCMsirGF/A3QYXx+Tji+Ku9LCViRWyUvlQNahPwMbqD5G2UJ6FIwNjHnAkmUhpiHIxW3OTIOASuTWTxfBFE++cutv2hDPoY4zFEw1GSuJZSHaRRtOYwyMAESPJebpaoVfTcCyDO+0BDRNQmn0eY/6PTpivnH6dQQysCzc82DZJF/PQX1fqIotK6ZruPJgXPiBwHVR8EKrrSkjgf66H1OtlhIhVY3TKMoxkGVtIwUMQmOdoQPEm6Nv+PQHZIlDSSyyoJUa9tyrKVTMEoWZENxrdrwmJPziMwROdEEukpnoo3WOKKERkNHFQVgWSXyJmONLIptAwyGSB6Jojon6XlG42SNHtxRsYxkqo7FtxFGADR5IrA2bYtX6F08MswjUhHO7a70yqy0RJQwDliUtbBBHuiD0ti006ytLDtBlRVCgKAo+4I4MmVWwLkneBr4w8bLoWxIu7lEkkmE87tomWDU2QodTiwBYIXIyL2KIVjeQH4g8cdZj6H0+Az3I1JI5aItaSJcMkb2AqtbKcrUkV4m+mmph1D/AN3aACtaCN1DEAMUYlyOcWIYSgcWQ1kC558zPFc7mxuxiJc0BLSILz/Fg2J4b8uCtEDOSRluEsNuQGL7ITuyileRDccqPlJQfzKxOqRsSUjLUbBK8GvV9P8AvXfUgjD1m0lKilwrPYJAUgX6uv8AnoDuGraZduMOsjBX2y6MDGzAOzDMNhiCtWp5+PfSftUayLKs+OUsKpIgbycrbyBiFDkmNgKzcCiLbkm4zCo0/CTp0mF3bHEckqyvUjuWliik3JF21jMTMUxZVVfB1IbIsOea60j61JY0+7kJKKukYKsVKjJOXAX/AOV+/Yrpd26dGVNtjHAmSVA0cihW4C8FnvIGioFA+uL6Q/VHfrbbhBV0Ayd/Jo2xHKYy7aOASpGIIN/HTy5nxCqOGi0MfcpSyx3HGzAHBimTUTkyxqxJHiWr379V0VPpgqkoiLGRZlmNx1+SsVMgKkNx+xwR+uvmo77O2IklMsY/gwVlb/RJUmjV2LPA4PPW97Z35XhikjVODhnEHkxxAyzhjIx44CZHG75rlvw3si+/5SLBrF34JppdEkbEqqKGAPMvDnm3HJJvjkk8V13WY1sUqzvFo9zL+7KxjhVmyZsSRhkRwaJ+Ou6VDUu9Z/KzOGCU8WHb/qJvtJG4ZmTyFFAVJ9cs6KASACoUABus73P6lCsWbTRSSjEpK4KMqkBjjasw/wBMzAi7oVRf937+pBSJlkK4szLIBhywesUclkqzYUcqC1muspN2JasyOBkM8YBEI1bknElQCMSbAvkDHi2GVq5US0a7p/2Xui6ggZMquxZY7bPIMQzbgcB/mxVLiBz077n3ZI41ykWNXJ+45CtQDZuFIA8fE2QRyOlkWgDwSRyIXhLA0YkyLUPbEreNKAxRCKF/PUIGqZZRNHGjJzI8dlLqlQmSgH4IJSqh9HKwn5XJAzRZ7Xwvq5wpUoVxLL5NTOiMSwAx3DbcUGFGyFIpnpvpaERAJNKNQ3KlGIUtdgEDihipIJJUj3Y687VrYhrWWNiCAcIz5clpdyUoJgpMhBIVVDeYb0etA87hwJSGlK2gWJ1HgwHljJIApzsX+j7quqc4wAKX50VOJG6w+n7Wy6pI5GiYkl13WZlsJy5YHyumBUkXTH/bOfqPu6DBIZYZERS52mU4pkGFRqQHw27JzShR8rro7UzBtZuNGjRMphlwcyq9vjGpXbA3b9izioOVePWT1gbUanzCSfwYA7YVQ6KQscpYY4gg3gTlZHC9LNnidlYEGUo0+vkVzKrLukctuEMzUQx3D5EFiW2xwRfrHjefSGsldA4VDHtGMPtsoRE8iQxJzUbgQLQvbu/YGW1/bptIw/qWWMsmKtnmr4qbFnbqqBw5JAFXfD36deJYFmeR4grGQnxt+Fd13ABlGCsK3QJYFTwQvVYzmlshIUC02p7shDHCVsQwMgQeBCZGlbnkEcURzR6zf0nHIiyHH7iCvJySuYIH3Mc3YyhoyaxO2tCwbcd0RkikWXUwxuUZnCItHJCMmDHIEtagk8hQOD1l9Ip07Pp5YAoAWMLGBIaNM0avtR2StsApJBkVqGLMYZlggJEOAO622ggXh0ssq0HkXNiq8MgI5BseQA9j10gYLNqJNRIqpE7CECRmN5bSvKAotM0VYwHI5jX/ACPUJg+q+2kKRxsCxDOEMq8KWaoWBN4KFN+z/wBHw9r2EiVX2/NTLKIEVGKZMxZXYsGNEhyxAJU81XUkAGSVIlrcpXnZfp1I8ZJKMkaqy4+QcqDT+VmiAlJZwIFH10d2iJAZJbUsxJDqPy9F0avzIYtR/VccEnoNScHBaZo6kQmOLG7qr4yL8khkABHxfuodx2/GNXlUOFJRQit4KrEFbLqLUcAsuDGyAB0QXSNTREyQdq3qve46S4x/VCsm/uZgmB2xCGN6BQFiBYPBoer6Rdl+nEli3m8i0jOwLLcfiFlyxocSxv4WQMm+b6J+riWVYtsRNJQZzFu4E0hHsBxIr7bHMFV5IP8AFxoVLEBY2xOJeloSEALbBiSMVROAxJ4Hx0q7Xd81TiGxPhZWV+tux6eBVmgRY1PDUPEk3ieWosfXHN0Oj+16D+niCrkjvjkiN90gvbBiGwBjlJFgt4HCrq7u9at9VemTZjrESF3YBTI5RwAFXcJBNLkuVMpq+iJo2d3jyUopYxkShI8ysUqGQAl8lLZBg1UUPJNjUOPC12yDoor2IiWFmhinGQSVXijLx+GJOQ4K5G8cb8mPwAFXcvqBYNOIAo3EDqixFdumkljQkjkMFViSlUbWx1d3NpY4WVEEczyJEZIZSWRsReZZFzJUsc6Psf430qn+j5DQOojjcIzLG8TMzcsaBMgNfsW5U2fTUGMubM+/SUgDEI7sP1AkzgTqiMgGLC8WSMkoGUKccbY3kBxZ/XT/AGFRo448iB4LHaxlUtgyR2osKQCebAHvr5r2W8lYybcQFzSDzVI2DFg1H0+IjpiKyVvgdfTV1pjUWDImIfzckqjKPF1AJUWCVLF7ojIWOjFAD4F34oIhsyl+nO8cZcGaNigY5HbsspikIGIcoQMgBd1/IEma2ZiY4ysf9ShtP/JwZo6GTE7ZJWi9pTfiDfNjjPKoUkSmNpEjGyVJUtQBdcQERQRThiaxJHSrvMyRaOZZJIgpZri1QjIZvzMS7RAUkn2cmB5o9IQ4zft2SjQ9Fju+d0RhtQ0umOUhUrRBKM2oWwfNKUvXORHHAWlmnkwdlQtGUJBKEoyHnnimHBuuCbrr6j2rt8KaaFQjNKzRO74sADmhBZjXiCBS/ujXN9UfXmjlkgDPGjNGxAYE+SkeRoo22P8AZLUV/XPWwxpOXa6ocQ0q2BkMYk1JLiIE3/6yK100j/kA4I8BjSkXdX0H9N/TgljXUzfcsn7ZGVBWcnyyo2fiqssOb6J7XpcdPCAZTACMXlxjZLAB3CSoeEq22AUy44/iQJ9Od+WJDE20GjZrYJlnizK1Op4oqQHYGwBYsdc7cxkMVvpM35qv677BGBvRhVeRwuC0pLkYxkLXlzRKjEkWchR6b6MMirGZdWyRnyNpmjtyqyKvky0VKgXdi+hSZdXOHekjhDOkbRyMzNRCHApHliTdgn3XzYOn1LR5uRHMCQXmsxFVLMFoEPEzx1ifJSKF10zMBu4sIEhut3YUNFpljkm5ikZiHfNBGciOTQNlW9jIkjkf8d0NrF00kcZkYtTOAyyQE+wWGQ4PsXXyeeevOtBkIrfZYkmb+k21DyOwmAYeYDWCvgofbWwfebk5VVXxwD1ZLGpXzYEryuR5FjGgWHv4DXZJ6p0QAY3iqlcxlKQxtjk+Nm0Ixon1Vf8AAWu7mC+0FUhwdoxOWkJUfcpMKXbv8sjyQPfWJgJOzOom0KKzBsVLBcQxUZV8/cPOJJuwOeehJXnaSSOrZkJQSAbRUYqTXLufIWCQOR66UaLWyDUurSqVAJ2aWMxBSBZD2WBv82KihwrXYZa7Vx/bByeyxyZypUVTmNMQzMpZVBVRWXBvgsCdpUt4QZSXtU6R62YLKZc2qsowzG/MNQAKxksp548RTfDnEpJMLCIq5M5jYZMxlNWX88QUBo+2IGN9JvqDtrB42SLcUVuAhGZlJw0y7cgGcgUSqCxULlkcyCOhNZO0ippwyCSQFFAJiXkKFkUlVxQAjhIjkQQrAhj03HNp4LpcwEA+CL7XqTFDJqXnZWZMVeNxMkjViMVxUO5ONcBmx90edD2KP+n0aowyTAWrPniuHlkAPx9k+7s9Le6MStwGUhpKlWNLOVqQ6OwVaFILIIKDxF+yBqI0iihJKlypQCyCyWUChgrvRjFqAPXJ5sy7iapJIMyu7/BK2mbMbeFuxZuKQX5Ee7+P/wBnpf2PUONKqGMypbNJb5G0kAxX7YUyPJZYOeADZPsF907kXR4Ity5mwug5ANB/B8c1Iz9E02fwOrVAjhjErYSJKpEkrR0poJII/wCI/lSD4N+hXQJO24UgQwx11uqL0ULs2GUbbeLqtuQDXJLEkuGJIFjxwNX1OHRgukgkUMEABXkBmJ5tmssVUJfvGxxxXqzxlVEkkjBfxUeOakFFyo0xbK6JHJU4joSeCCfGNXJ4YGJ18m3Di+JYimAV1yF0C1fHQamVHEAPv0hF6fRoFJREcSMjTGlBci/IsCDYIUgmz4mjfVE+olQnEKdwSPgrF9xbFlDShZCtMt2ts9+rPmn1SrqgqKpcgrKNwBqF4lY14YKAFs4/kOTyOslp++6eNQNHCJBGiuXR2GbIAxRsYywktYxkFxIDqSAh6nKdCL9VrBOhrd2VuYmmVncSZKRaUMg9qPKhTZA+wDRBHo31FIFjBKjaUXaquWDszl2Bo3mXF8D8f98ZWHu08wkikMbEDMIzNGCqkvJm1A4Og/mgFP8AIBJexagMkQvdhxtDEjKSMQ2ayZCgD417o83zVFsKcpBAm79vVAfUPZAdNIqF8nuTASM6gFCHCjhnjNAGwRz+JrEq37RM5OUQVBG+DxqkzYh5wI1DhQVqVcQygLTH11sGn3MCZFZg2NRMpUH2j2aNgMpxsg8e+hm0sq4okmTElpF5tCy4xuoJsJkjcE427GzjXSzOmp7p4bhEAduyjotPHFAUhiWg8TMjJbFJGTNnBUAV5NwSBt/6oDabWwZEK8UngsFKR5+b0yEAq2CmXxUcEML54yvfu+GeWZQ6kShEIJBxRbohkY+O42TKUJxDgE+gn/8AuEpkYqW3bBJViCSzFwWOEYvMgDMVSLRrjrQYc1J69lUE0vpRfQ9fLlq4Y2IlCKzMl2KxpA6PdN5qchdk+h76P1OqWON5JMz6VGyDM5DHBVVR4sxYDgWbAPPWd7pM0y2sk7HIL5xgI+USgxmozgGBU2wbIOACMgRMQfdjfVTK5RkkjcqiLJbKQQGoqy8hvK6jRgvx1EaT8oiTVS7RpNRGxWNAs8qybrktSAO5Q4nJS3OA8iapjwMehe86o6bTpHA8kPjbKEAoyM7sA6gKtncsAcYL+PvpvBowI1UafJ/N0ElXbZLMp4OBVHpeWsGv31W+labZdbdQTIWCWWkwUo4IxzxBr2L9A2KGgLZzECL9uX7UFxoArexmWUKxALBSsuPDFWJKgEgEg8tlYIo1llYo7yG2ZWjEcbMmPgzWzAho3zIKviDbgqbplLMOrJtUJNRIokKlsAZVVogrlJcBIrSZk+K0oIBzUV89GT68iPbiWpXBMaxSLivoFxaqSgJBchWKljweOsyYMgfCub73KT9m7lvQbcoIaN6vHGjjakivEow/HHgKOLB6jrJV1co00KK0SsGmURrTslgB0Dho72mUFrAIjNej1Oft6NqJ8yOOXJfMqTGrB3AUZwnDbrj8ebLGjNKki7YJwkTwijchMoytbYmOZkIOLDhDa8jqyRqKH7vopgB87rxiisJtNGshAcBggZ/FSuy/Ibg2BISauvR5b6ztET4mUOTH5BjV1Q/IiuAFX1X4/vnpL3XvyCQJHMpfOmAQmWIthGC4B+6ATZQAEqFINLZdyzo6LRoOaV1VgBY8WSlIayB4sa/f+8zIjZIE3ZU30+4MEYMuRJtWZHRkFqWLMD+QYEcWKr3a7vWsXSxA2zObRXBXJAwLC2a2xyB9LQ4GPHV00IG0kSjbyJd2jYhGUkCgZF26awa/fH+kvdYYpO4QIzwOUQkBQMzchoeT+QpT4gnlSar8WxomCaapmecLOyaDWaxi7RyNwOc1vjgZUq5Gv5YDih8dd19K1Oq5xRrI9rgTjwKuvX+r/wCuOveuhv8ALxQIaKLF7wDH0s19Is7w5MSgyKqAaUgAAu8gS8gcjz8mrJ56A1WnBeVRiVNoQtKGQK23GwMnmAWLFpAKDUA2Vh5/RJBqGUFncqHGYLWxLBmAXhMFCgGvTD38q9bqQjlFGICjjBiFyJCnIjzYm29ZfsDrEw9081s4FswmPZdKyhXRksMbJibzAPiQiuEBC8ZBRdLwvro3XxMLdpC53NwjaPiFAxB8/wAVAY18kjj9re36hpeAvGQCkrIR48szUFUotgBT8/PHJvdW3LXxdPghc8jkvpB4ji/JzRJ9EA9ICHQs3SWwVx7bI4kWZYjuMS0eRfImMAqGaqUKMSuP7PzXUodGsTbhEMauGlCKgAtlVWDsCdxiCAuIW6PvjqUMDvI8eCEKrDOSI0tuDVg0+dc4sMQo4N11augGO2pjDkNiSl4uQGWQJdeNKFHHA/L46hx2PtyWgnlfuqNb2MGIwqokjjUGJX8hugODnl4lQMaBFA/8dZXTdxMUZVUZQEYtFtp5Y7bSAgAIXKOBWWJYKoHJPWy0uRZzK+7RcPGKwX1Tcm1GNirN2elXatIpLylciFjFyK1llbJjGpA8WGChgASUF/j0+cnkiRFRzS76Y7eI5DLNEwc+NqpJaliDSAhFcUQEKm19lTV3qdPLIGYSeUfkhLgDEklh/wDNcCAfX/8Aa9wjLN4yEBmUpiTY8TxZ9ZeQr99EQyVWLISpCt5G+f8As+Vfu79cdLEdmqUg4gwNkJoe1rGPOVpXolvFQSWrN/Hm2oD3Yrg9QQiNXZFf7YJaH3J45FApD/iSDSkGyW/31fJpiY9veLYtTcAs4I5B9AHngr6x/wChQNUgsBZ2818MTdEjBr91kwY8k17FDgkuklB1Cxne9btwJp8gcXkMzY2z8MgZozKrFWpxy5P2xdjrOpCXfElWcAAnd3ENhN5xYS1aIBRGSEKxv5KX50+g7TLqJWLuoVRikjMZMgASBgAhwyZmN05NWaAHTzQdl0+FSQlsGJcshQfxeyOA4GKiqPwOSp61e8AcyrBAovm8S8BCEA+4wqNWwWyxVIiBi+as9BrIar8R19U0erkTI6kLEzP6W8CxSNqJ5OILMpNKDXqzz87732z+nfaHkCMVolmPoA4tHRLF0UnMFQrk+8etvFA3/jhmRFRFV8EcSgm0FDyAywF+iApsnjpvDXRyqk4uyyNdk0aQlip4WuFcBUVqIChiobEkVwLHJ+R1nPqWRy8CgyIHOZdpGURqxjiYMtJWJkd1t74b4NdaViKybIAWkjeWZegFIVVIJqvLiuK99ZqPz1kjkcf5MowyCshcKr2btFLMfIxmscVPWTRNQNFA4XHNv2+FfN9NeOOrnlNqikpI5QMbj/GRmFliD69leBV9Yz6k0Rh1EkAOaLwiuSQAyo/43V5OOVAsi6vr6bo3YlXADWxVmJxypQMyCpYsv4heAeP+esT3/tobURpkDIQsUgQMaxbhxaYtaMQbIxIClmA61wjxVKsOl0X0Wm7Z29ESAAxopTxVnxcux8iwUhGIbGjVmgDz0ZDGqKELtgc8gAMeeZDl5GgQVxuwCbsVV0HaFXyCpGcFXkKbZCGDUKUsSAGPyFWiK4B1ep8cEA8ireV8W5LWBwXpT64sgn56yHFRQ8wZCp1MUWJ8AVBXxNWCB7U48tjfFn1/rE3afTqrEOqlVhW8vVKzglXXhSoph8jP46GOsYSKKcM9CsQVBulGSmixFmgQAPZ6K7lExVBHRkjp1WRym4CbfnA+1LrZ9H+Po9aEzQ7rNrTVCR92URsTMxvbkjeNM1Rm+3t5g4ygAgleDixPBojJT/U85mdlkxtg2KUEoR4ChV1QBvLmhYHoN/rKeSeSOJEVmTgCNrHmUK2DVOpx8v1ZsDJekHefp6bTlc8Dn627IRl/iSQPdij/APLrTCbhj+2plbTIC+gdo7hnFHMvJlIGLkRIr0A8YXy/Ki1eQJB5HWR+p+7uEGnSRZIWQIyx4bK8uHjoJkpUFOSRf69037BFt9uVpniXFJJQHBlyjcu6hoziwxIUhVPtPi+PewfT+6DqZEDZEsFKEByrsppWbJcsQ4DWAJCOavqMMtaSXdvRUW6gaLCLICuJ5CrirZfoEKArBrVOQ1MtiiMCOvov05KG0cE9vFRIMgW8SpKlCoBDQ8E5cVX8T6D+suxwkCWGFYWoq5xwB4AXIKOKJvKjXyMTYn9HLtQqUjCCViGlBLswYNgpK0FkjYYFmXHxUg88GI8OAKAQWpj3TucZCyJtSoS4lGTIrqMkmJ9xswIXxYEngce+g+6agwamNWFwst4EtgpsEMLXCU2qsQ1MrEkN1o0gDqxZDISgyDqVWSqq1INuCv6/XxXQOp7fDq0XeiKUAwVfEqCOGB4ItaBX4IH6vqA5m4oLF/pRJbSdVfH3YI2TTAhlBC/lx8MCKNHkfI49++u6X9q+n4wXSVGYA2koCMsin+XC8Of5cAE883x3SIwjqFIaRQF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1506" name="Picture 2" descr="C:\Users\Admin\Desktop\Anomalous growth\dracaena 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685800"/>
            <a:ext cx="7098082" cy="5181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27</TotalTime>
  <Words>0</Words>
  <Application>Microsoft Office PowerPoint</Application>
  <PresentationFormat>On-screen Show (4:3)</PresentationFormat>
  <Paragraphs>0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Solstice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Admin</cp:lastModifiedBy>
  <cp:revision>2</cp:revision>
  <dcterms:created xsi:type="dcterms:W3CDTF">2014-09-16T04:31:13Z</dcterms:created>
  <dcterms:modified xsi:type="dcterms:W3CDTF">2014-09-16T04:58:56Z</dcterms:modified>
</cp:coreProperties>
</file>