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handoutMasterIdLst>
    <p:handoutMasterId r:id="rId16"/>
  </p:handoutMasterIdLst>
  <p:sldIdLst>
    <p:sldId id="317" r:id="rId2"/>
    <p:sldId id="296" r:id="rId3"/>
    <p:sldId id="263" r:id="rId4"/>
    <p:sldId id="303" r:id="rId5"/>
    <p:sldId id="304" r:id="rId6"/>
    <p:sldId id="269" r:id="rId7"/>
    <p:sldId id="310" r:id="rId8"/>
    <p:sldId id="311" r:id="rId9"/>
    <p:sldId id="312" r:id="rId10"/>
    <p:sldId id="313" r:id="rId11"/>
    <p:sldId id="314" r:id="rId12"/>
    <p:sldId id="315" r:id="rId13"/>
    <p:sldId id="316" r:id="rId14"/>
  </p:sldIdLst>
  <p:sldSz cx="9144000" cy="6858000" type="screen4x3"/>
  <p:notesSz cx="7010400" cy="9296400"/>
  <p:defaultTextStyle>
    <a:defPPr>
      <a:defRPr lang="en-US"/>
    </a:defPPr>
    <a:lvl1pPr algn="l" rtl="0" fontAlgn="base">
      <a:spcBef>
        <a:spcPct val="0"/>
      </a:spcBef>
      <a:spcAft>
        <a:spcPct val="0"/>
      </a:spcAft>
      <a:defRPr sz="2400" kern="1200">
        <a:solidFill>
          <a:schemeClr val="tx1"/>
        </a:solidFill>
        <a:latin typeface="Times New Roman" pitchFamily="18" charset="0"/>
        <a:ea typeface="ＭＳ Ｐゴシック" pitchFamily="34" charset="-128"/>
        <a:cs typeface="+mn-cs"/>
      </a:defRPr>
    </a:lvl1pPr>
    <a:lvl2pPr marL="457200" algn="l" rtl="0" fontAlgn="base">
      <a:spcBef>
        <a:spcPct val="0"/>
      </a:spcBef>
      <a:spcAft>
        <a:spcPct val="0"/>
      </a:spcAft>
      <a:defRPr sz="2400" kern="1200">
        <a:solidFill>
          <a:schemeClr val="tx1"/>
        </a:solidFill>
        <a:latin typeface="Times New Roman" pitchFamily="18" charset="0"/>
        <a:ea typeface="ＭＳ Ｐゴシック" pitchFamily="34" charset="-128"/>
        <a:cs typeface="+mn-cs"/>
      </a:defRPr>
    </a:lvl2pPr>
    <a:lvl3pPr marL="914400" algn="l" rtl="0" fontAlgn="base">
      <a:spcBef>
        <a:spcPct val="0"/>
      </a:spcBef>
      <a:spcAft>
        <a:spcPct val="0"/>
      </a:spcAft>
      <a:defRPr sz="2400" kern="1200">
        <a:solidFill>
          <a:schemeClr val="tx1"/>
        </a:solidFill>
        <a:latin typeface="Times New Roman" pitchFamily="18" charset="0"/>
        <a:ea typeface="ＭＳ Ｐゴシック" pitchFamily="34" charset="-128"/>
        <a:cs typeface="+mn-cs"/>
      </a:defRPr>
    </a:lvl3pPr>
    <a:lvl4pPr marL="1371600" algn="l" rtl="0" fontAlgn="base">
      <a:spcBef>
        <a:spcPct val="0"/>
      </a:spcBef>
      <a:spcAft>
        <a:spcPct val="0"/>
      </a:spcAft>
      <a:defRPr sz="2400" kern="1200">
        <a:solidFill>
          <a:schemeClr val="tx1"/>
        </a:solidFill>
        <a:latin typeface="Times New Roman" pitchFamily="18" charset="0"/>
        <a:ea typeface="ＭＳ Ｐゴシック" pitchFamily="34" charset="-128"/>
        <a:cs typeface="+mn-cs"/>
      </a:defRPr>
    </a:lvl4pPr>
    <a:lvl5pPr marL="1828800" algn="l" rtl="0" fontAlgn="base">
      <a:spcBef>
        <a:spcPct val="0"/>
      </a:spcBef>
      <a:spcAft>
        <a:spcPct val="0"/>
      </a:spcAft>
      <a:defRPr sz="2400" kern="1200">
        <a:solidFill>
          <a:schemeClr val="tx1"/>
        </a:solidFill>
        <a:latin typeface="Times New Roman" pitchFamily="18" charset="0"/>
        <a:ea typeface="ＭＳ Ｐゴシック" pitchFamily="34" charset="-128"/>
        <a:cs typeface="+mn-cs"/>
      </a:defRPr>
    </a:lvl5pPr>
    <a:lvl6pPr marL="2286000" algn="l" defTabSz="914400" rtl="0" eaLnBrk="1" latinLnBrk="0" hangingPunct="1">
      <a:defRPr sz="2400" kern="1200">
        <a:solidFill>
          <a:schemeClr val="tx1"/>
        </a:solidFill>
        <a:latin typeface="Times New Roman" pitchFamily="18" charset="0"/>
        <a:ea typeface="ＭＳ Ｐゴシック" pitchFamily="34" charset="-128"/>
        <a:cs typeface="+mn-cs"/>
      </a:defRPr>
    </a:lvl6pPr>
    <a:lvl7pPr marL="2743200" algn="l" defTabSz="914400" rtl="0" eaLnBrk="1" latinLnBrk="0" hangingPunct="1">
      <a:defRPr sz="2400" kern="1200">
        <a:solidFill>
          <a:schemeClr val="tx1"/>
        </a:solidFill>
        <a:latin typeface="Times New Roman" pitchFamily="18" charset="0"/>
        <a:ea typeface="ＭＳ Ｐゴシック" pitchFamily="34" charset="-128"/>
        <a:cs typeface="+mn-cs"/>
      </a:defRPr>
    </a:lvl7pPr>
    <a:lvl8pPr marL="3200400" algn="l" defTabSz="914400" rtl="0" eaLnBrk="1" latinLnBrk="0" hangingPunct="1">
      <a:defRPr sz="2400" kern="1200">
        <a:solidFill>
          <a:schemeClr val="tx1"/>
        </a:solidFill>
        <a:latin typeface="Times New Roman" pitchFamily="18" charset="0"/>
        <a:ea typeface="ＭＳ Ｐゴシック" pitchFamily="34" charset="-128"/>
        <a:cs typeface="+mn-cs"/>
      </a:defRPr>
    </a:lvl8pPr>
    <a:lvl9pPr marL="3657600" algn="l" defTabSz="914400" rtl="0" eaLnBrk="1" latinLnBrk="0" hangingPunct="1">
      <a:defRPr sz="2400" kern="1200">
        <a:solidFill>
          <a:schemeClr val="tx1"/>
        </a:solidFill>
        <a:latin typeface="Times New Roman" pitchFamily="18" charset="0"/>
        <a:ea typeface="ＭＳ Ｐゴシック" pitchFamily="34"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E1202"/>
    <a:srgbClr val="743C68"/>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p:scale>
          <a:sx n="82" d="100"/>
          <a:sy n="82" d="100"/>
        </p:scale>
        <p:origin x="-1014"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674" name="Rectangle 2"/>
          <p:cNvSpPr>
            <a:spLocks noGrp="1" noChangeArrowheads="1"/>
          </p:cNvSpPr>
          <p:nvPr>
            <p:ph type="hdr" sz="quarter"/>
          </p:nvPr>
        </p:nvSpPr>
        <p:spPr bwMode="auto">
          <a:xfrm>
            <a:off x="0" y="0"/>
            <a:ext cx="3038475" cy="4651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Calibri"/>
                <a:ea typeface="+mn-ea"/>
                <a:cs typeface="+mn-cs"/>
              </a:defRPr>
            </a:lvl1pPr>
          </a:lstStyle>
          <a:p>
            <a:pPr>
              <a:defRPr/>
            </a:pPr>
            <a:endParaRPr lang="es-MX"/>
          </a:p>
        </p:txBody>
      </p:sp>
      <p:sp>
        <p:nvSpPr>
          <p:cNvPr id="28675" name="Rectangle 3"/>
          <p:cNvSpPr>
            <a:spLocks noGrp="1" noChangeArrowheads="1"/>
          </p:cNvSpPr>
          <p:nvPr>
            <p:ph type="dt" sz="quarter" idx="1"/>
          </p:nvPr>
        </p:nvSpPr>
        <p:spPr bwMode="auto">
          <a:xfrm>
            <a:off x="3970338" y="0"/>
            <a:ext cx="3038475" cy="4651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Calibri"/>
                <a:ea typeface="+mn-ea"/>
                <a:cs typeface="+mn-cs"/>
              </a:defRPr>
            </a:lvl1pPr>
          </a:lstStyle>
          <a:p>
            <a:pPr>
              <a:defRPr/>
            </a:pPr>
            <a:endParaRPr lang="es-MX"/>
          </a:p>
        </p:txBody>
      </p:sp>
      <p:sp>
        <p:nvSpPr>
          <p:cNvPr id="28676" name="Rectangle 4"/>
          <p:cNvSpPr>
            <a:spLocks noGrp="1" noChangeArrowheads="1"/>
          </p:cNvSpPr>
          <p:nvPr>
            <p:ph type="ftr" sz="quarter" idx="2"/>
          </p:nvPr>
        </p:nvSpPr>
        <p:spPr bwMode="auto">
          <a:xfrm>
            <a:off x="0" y="8829675"/>
            <a:ext cx="3038475" cy="4651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Calibri"/>
                <a:ea typeface="+mn-ea"/>
                <a:cs typeface="+mn-cs"/>
              </a:defRPr>
            </a:lvl1pPr>
          </a:lstStyle>
          <a:p>
            <a:pPr>
              <a:defRPr/>
            </a:pPr>
            <a:endParaRPr lang="es-MX"/>
          </a:p>
        </p:txBody>
      </p:sp>
      <p:sp>
        <p:nvSpPr>
          <p:cNvPr id="28677" name="Rectangle 5"/>
          <p:cNvSpPr>
            <a:spLocks noGrp="1" noChangeArrowheads="1"/>
          </p:cNvSpPr>
          <p:nvPr>
            <p:ph type="sldNum" sz="quarter" idx="3"/>
          </p:nvPr>
        </p:nvSpPr>
        <p:spPr bwMode="auto">
          <a:xfrm>
            <a:off x="3970338" y="8829675"/>
            <a:ext cx="3038475" cy="4651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Calibri" pitchFamily="34" charset="0"/>
              </a:defRPr>
            </a:lvl1pPr>
          </a:lstStyle>
          <a:p>
            <a:fld id="{B1346C96-5DB2-4C79-BC6F-E00418945D18}" type="slidenum">
              <a:rPr lang="es-MX"/>
              <a:pPr/>
              <a:t>‹#›</a:t>
            </a:fld>
            <a:endParaRPr lang="es-MX"/>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6082" name="Rectangle 2"/>
          <p:cNvSpPr>
            <a:spLocks noGrp="1" noChangeArrowheads="1"/>
          </p:cNvSpPr>
          <p:nvPr>
            <p:ph type="hdr" sz="quarter"/>
          </p:nvPr>
        </p:nvSpPr>
        <p:spPr bwMode="auto">
          <a:xfrm>
            <a:off x="0" y="0"/>
            <a:ext cx="3038475" cy="4651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Calibri"/>
                <a:ea typeface="+mn-ea"/>
                <a:cs typeface="+mn-cs"/>
              </a:defRPr>
            </a:lvl1pPr>
          </a:lstStyle>
          <a:p>
            <a:pPr>
              <a:defRPr/>
            </a:pPr>
            <a:endParaRPr lang="es-MX"/>
          </a:p>
        </p:txBody>
      </p:sp>
      <p:sp>
        <p:nvSpPr>
          <p:cNvPr id="46083" name="Rectangle 3"/>
          <p:cNvSpPr>
            <a:spLocks noGrp="1" noChangeArrowheads="1"/>
          </p:cNvSpPr>
          <p:nvPr>
            <p:ph type="dt" idx="1"/>
          </p:nvPr>
        </p:nvSpPr>
        <p:spPr bwMode="auto">
          <a:xfrm>
            <a:off x="3970338" y="0"/>
            <a:ext cx="3038475" cy="4651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Calibri"/>
                <a:ea typeface="+mn-ea"/>
                <a:cs typeface="+mn-cs"/>
              </a:defRPr>
            </a:lvl1pPr>
          </a:lstStyle>
          <a:p>
            <a:pPr>
              <a:defRPr/>
            </a:pPr>
            <a:endParaRPr lang="es-MX"/>
          </a:p>
        </p:txBody>
      </p:sp>
      <p:sp>
        <p:nvSpPr>
          <p:cNvPr id="14340" name="Rectangle 4"/>
          <p:cNvSpPr>
            <a:spLocks noGrp="1" noRot="1" noChangeAspect="1" noChangeArrowheads="1" noTextEdit="1"/>
          </p:cNvSpPr>
          <p:nvPr>
            <p:ph type="sldImg" idx="2"/>
          </p:nvPr>
        </p:nvSpPr>
        <p:spPr bwMode="auto">
          <a:xfrm>
            <a:off x="1181100" y="696913"/>
            <a:ext cx="4648200" cy="3486150"/>
          </a:xfrm>
          <a:prstGeom prst="rect">
            <a:avLst/>
          </a:prstGeom>
          <a:noFill/>
          <a:ln w="9525">
            <a:solidFill>
              <a:srgbClr val="000000"/>
            </a:solidFill>
            <a:miter lim="800000"/>
            <a:headEnd/>
            <a:tailEnd/>
          </a:ln>
        </p:spPr>
      </p:sp>
      <p:sp>
        <p:nvSpPr>
          <p:cNvPr id="46085" name="Rectangle 5"/>
          <p:cNvSpPr>
            <a:spLocks noGrp="1" noChangeArrowheads="1"/>
          </p:cNvSpPr>
          <p:nvPr>
            <p:ph type="body" sz="quarter" idx="3"/>
          </p:nvPr>
        </p:nvSpPr>
        <p:spPr bwMode="auto">
          <a:xfrm>
            <a:off x="700088" y="4414838"/>
            <a:ext cx="5610225" cy="41846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s-MX" noProof="0" dirty="0" smtClean="0"/>
              <a:t>Click to edit Master text styles</a:t>
            </a:r>
          </a:p>
          <a:p>
            <a:pPr lvl="1"/>
            <a:r>
              <a:rPr lang="es-MX" noProof="0" dirty="0" smtClean="0"/>
              <a:t>Second level</a:t>
            </a:r>
          </a:p>
          <a:p>
            <a:pPr lvl="2"/>
            <a:r>
              <a:rPr lang="es-MX" noProof="0" dirty="0" smtClean="0"/>
              <a:t>Third level</a:t>
            </a:r>
          </a:p>
          <a:p>
            <a:pPr lvl="3"/>
            <a:r>
              <a:rPr lang="es-MX" noProof="0" dirty="0" smtClean="0"/>
              <a:t>Fourth level</a:t>
            </a:r>
          </a:p>
          <a:p>
            <a:pPr lvl="4"/>
            <a:r>
              <a:rPr lang="es-MX" noProof="0" dirty="0" smtClean="0"/>
              <a:t>Fifth level</a:t>
            </a:r>
          </a:p>
        </p:txBody>
      </p:sp>
      <p:sp>
        <p:nvSpPr>
          <p:cNvPr id="46086" name="Rectangle 6"/>
          <p:cNvSpPr>
            <a:spLocks noGrp="1" noChangeArrowheads="1"/>
          </p:cNvSpPr>
          <p:nvPr>
            <p:ph type="ftr" sz="quarter" idx="4"/>
          </p:nvPr>
        </p:nvSpPr>
        <p:spPr bwMode="auto">
          <a:xfrm>
            <a:off x="0" y="8829675"/>
            <a:ext cx="3038475" cy="4651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Calibri"/>
                <a:ea typeface="+mn-ea"/>
                <a:cs typeface="+mn-cs"/>
              </a:defRPr>
            </a:lvl1pPr>
          </a:lstStyle>
          <a:p>
            <a:pPr>
              <a:defRPr/>
            </a:pPr>
            <a:endParaRPr lang="es-MX"/>
          </a:p>
        </p:txBody>
      </p:sp>
      <p:sp>
        <p:nvSpPr>
          <p:cNvPr id="46087" name="Rectangle 7"/>
          <p:cNvSpPr>
            <a:spLocks noGrp="1" noChangeArrowheads="1"/>
          </p:cNvSpPr>
          <p:nvPr>
            <p:ph type="sldNum" sz="quarter" idx="5"/>
          </p:nvPr>
        </p:nvSpPr>
        <p:spPr bwMode="auto">
          <a:xfrm>
            <a:off x="3970338" y="8829675"/>
            <a:ext cx="3038475" cy="4651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Calibri" pitchFamily="34" charset="0"/>
              </a:defRPr>
            </a:lvl1pPr>
          </a:lstStyle>
          <a:p>
            <a:fld id="{AA73A833-8E0D-4AD5-ACAF-D00C761B8EA9}" type="slidenum">
              <a:rPr lang="es-MX"/>
              <a:pPr/>
              <a:t>‹#›</a:t>
            </a:fld>
            <a:endParaRPr lang="es-MX"/>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Calibri"/>
        <a:ea typeface="ＭＳ Ｐゴシック" charset="0"/>
        <a:cs typeface="ＭＳ Ｐゴシック" charset="0"/>
      </a:defRPr>
    </a:lvl1pPr>
    <a:lvl2pPr marL="457200" algn="l" rtl="0" eaLnBrk="0" fontAlgn="base" hangingPunct="0">
      <a:spcBef>
        <a:spcPct val="30000"/>
      </a:spcBef>
      <a:spcAft>
        <a:spcPct val="0"/>
      </a:spcAft>
      <a:defRPr sz="1200" kern="1200">
        <a:solidFill>
          <a:schemeClr val="tx1"/>
        </a:solidFill>
        <a:latin typeface="Calibri"/>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Calibri"/>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Calibri"/>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Calibri"/>
        <a:ea typeface="ＭＳ Ｐゴシック" charset="0"/>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7"/>
          <p:cNvSpPr>
            <a:spLocks noGrp="1" noChangeArrowheads="1"/>
          </p:cNvSpPr>
          <p:nvPr>
            <p:ph type="sldNum" sz="quarter" idx="5"/>
          </p:nvPr>
        </p:nvSpPr>
        <p:spPr>
          <a:noFill/>
        </p:spPr>
        <p:txBody>
          <a:bodyPr/>
          <a:lstStyle/>
          <a:p>
            <a:fld id="{B52254D3-1D48-43D5-AC28-AA59AB46F555}" type="slidenum">
              <a:rPr lang="es-MX"/>
              <a:pPr/>
              <a:t>3</a:t>
            </a:fld>
            <a:endParaRPr lang="es-MX"/>
          </a:p>
        </p:txBody>
      </p:sp>
      <p:sp>
        <p:nvSpPr>
          <p:cNvPr id="17410" name="Rectangle 2"/>
          <p:cNvSpPr>
            <a:spLocks noGrp="1" noRot="1" noChangeAspect="1" noChangeArrowheads="1" noTextEdit="1"/>
          </p:cNvSpPr>
          <p:nvPr>
            <p:ph type="sldImg"/>
          </p:nvPr>
        </p:nvSpPr>
        <p:spPr>
          <a:ln/>
        </p:spPr>
      </p:sp>
      <p:sp>
        <p:nvSpPr>
          <p:cNvPr id="17411" name="Rectangle 3"/>
          <p:cNvSpPr>
            <a:spLocks noGrp="1" noChangeArrowheads="1"/>
          </p:cNvSpPr>
          <p:nvPr>
            <p:ph type="body" idx="1"/>
          </p:nvPr>
        </p:nvSpPr>
        <p:spPr>
          <a:noFill/>
          <a:ln/>
        </p:spPr>
        <p:txBody>
          <a:bodyPr/>
          <a:lstStyle/>
          <a:p>
            <a:pPr eaLnBrk="1" hangingPunct="1"/>
            <a:endParaRPr lang="es-MX" smtClean="0">
              <a:latin typeface="Calibri" pitchFamily="34" charset="0"/>
              <a:ea typeface="ＭＳ Ｐゴシック" pitchFamily="34"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7"/>
          <p:cNvSpPr>
            <a:spLocks noGrp="1" noChangeArrowheads="1"/>
          </p:cNvSpPr>
          <p:nvPr>
            <p:ph type="sldNum" sz="quarter" idx="5"/>
          </p:nvPr>
        </p:nvSpPr>
        <p:spPr>
          <a:noFill/>
        </p:spPr>
        <p:txBody>
          <a:bodyPr/>
          <a:lstStyle/>
          <a:p>
            <a:fld id="{2FD45E8E-2334-4A8C-B9D3-28A78E2E1023}" type="slidenum">
              <a:rPr lang="es-MX"/>
              <a:pPr/>
              <a:t>4</a:t>
            </a:fld>
            <a:endParaRPr lang="es-MX"/>
          </a:p>
        </p:txBody>
      </p:sp>
      <p:sp>
        <p:nvSpPr>
          <p:cNvPr id="19458" name="Rectangle 2"/>
          <p:cNvSpPr>
            <a:spLocks noGrp="1" noRot="1" noChangeAspect="1" noChangeArrowheads="1" noTextEdit="1"/>
          </p:cNvSpPr>
          <p:nvPr>
            <p:ph type="sldImg"/>
          </p:nvPr>
        </p:nvSpPr>
        <p:spPr>
          <a:ln/>
        </p:spPr>
      </p:sp>
      <p:sp>
        <p:nvSpPr>
          <p:cNvPr id="19459" name="Rectangle 3"/>
          <p:cNvSpPr>
            <a:spLocks noGrp="1" noChangeArrowheads="1"/>
          </p:cNvSpPr>
          <p:nvPr>
            <p:ph type="body" idx="1"/>
          </p:nvPr>
        </p:nvSpPr>
        <p:spPr>
          <a:noFill/>
          <a:ln/>
        </p:spPr>
        <p:txBody>
          <a:bodyPr/>
          <a:lstStyle/>
          <a:p>
            <a:pPr eaLnBrk="1" hangingPunct="1"/>
            <a:endParaRPr lang="es-MX" smtClean="0">
              <a:latin typeface="Calibri" pitchFamily="34" charset="0"/>
              <a:ea typeface="ＭＳ Ｐゴシック" pitchFamily="34" charset="-128"/>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p:cNvSpPr>
            <a:spLocks noGrp="1" noChangeArrowheads="1"/>
          </p:cNvSpPr>
          <p:nvPr>
            <p:ph type="sldNum" sz="quarter" idx="5"/>
          </p:nvPr>
        </p:nvSpPr>
        <p:spPr>
          <a:noFill/>
        </p:spPr>
        <p:txBody>
          <a:bodyPr/>
          <a:lstStyle/>
          <a:p>
            <a:fld id="{C64E8088-8B2D-4029-B37D-3C55AF74F9DD}" type="slidenum">
              <a:rPr lang="es-MX"/>
              <a:pPr/>
              <a:t>5</a:t>
            </a:fld>
            <a:endParaRPr lang="es-MX"/>
          </a:p>
        </p:txBody>
      </p:sp>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a:noFill/>
          <a:ln/>
        </p:spPr>
        <p:txBody>
          <a:bodyPr/>
          <a:lstStyle/>
          <a:p>
            <a:pPr eaLnBrk="1" hangingPunct="1"/>
            <a:endParaRPr lang="es-MX" smtClean="0">
              <a:latin typeface="Calibri" pitchFamily="34" charset="0"/>
              <a:ea typeface="ＭＳ Ｐゴシック" pitchFamily="34" charset="-128"/>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7"/>
          <p:cNvSpPr>
            <a:spLocks noGrp="1" noChangeArrowheads="1"/>
          </p:cNvSpPr>
          <p:nvPr>
            <p:ph type="sldNum" sz="quarter" idx="5"/>
          </p:nvPr>
        </p:nvSpPr>
        <p:spPr>
          <a:noFill/>
        </p:spPr>
        <p:txBody>
          <a:bodyPr/>
          <a:lstStyle/>
          <a:p>
            <a:fld id="{9FA552E2-AA48-49D9-A738-F1D5168F82AD}" type="slidenum">
              <a:rPr lang="es-MX"/>
              <a:pPr/>
              <a:t>6</a:t>
            </a:fld>
            <a:endParaRPr lang="es-MX"/>
          </a:p>
        </p:txBody>
      </p:sp>
      <p:sp>
        <p:nvSpPr>
          <p:cNvPr id="23554" name="Rectangle 2"/>
          <p:cNvSpPr>
            <a:spLocks noGrp="1" noRot="1" noChangeAspect="1" noChangeArrowheads="1" noTextEdit="1"/>
          </p:cNvSpPr>
          <p:nvPr>
            <p:ph type="sldImg"/>
          </p:nvPr>
        </p:nvSpPr>
        <p:spPr>
          <a:ln/>
        </p:spPr>
      </p:sp>
      <p:sp>
        <p:nvSpPr>
          <p:cNvPr id="23555" name="Rectangle 3"/>
          <p:cNvSpPr>
            <a:spLocks noGrp="1" noChangeArrowheads="1"/>
          </p:cNvSpPr>
          <p:nvPr>
            <p:ph type="body" idx="1"/>
          </p:nvPr>
        </p:nvSpPr>
        <p:spPr>
          <a:noFill/>
          <a:ln/>
        </p:spPr>
        <p:txBody>
          <a:bodyPr/>
          <a:lstStyle/>
          <a:p>
            <a:pPr eaLnBrk="1" hangingPunct="1"/>
            <a:endParaRPr lang="es-MX" dirty="0" smtClean="0">
              <a:latin typeface="Calibri" pitchFamily="34" charset="0"/>
              <a:ea typeface="ＭＳ Ｐゴシック" pitchFamily="34" charset="-128"/>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7"/>
          <p:cNvSpPr>
            <a:spLocks noGrp="1" noChangeArrowheads="1"/>
          </p:cNvSpPr>
          <p:nvPr>
            <p:ph type="sldNum" sz="quarter" idx="5"/>
          </p:nvPr>
        </p:nvSpPr>
        <p:spPr>
          <a:noFill/>
        </p:spPr>
        <p:txBody>
          <a:bodyPr/>
          <a:lstStyle/>
          <a:p>
            <a:fld id="{9FA552E2-AA48-49D9-A738-F1D5168F82AD}" type="slidenum">
              <a:rPr lang="es-MX"/>
              <a:pPr/>
              <a:t>7</a:t>
            </a:fld>
            <a:endParaRPr lang="es-MX"/>
          </a:p>
        </p:txBody>
      </p:sp>
      <p:sp>
        <p:nvSpPr>
          <p:cNvPr id="23554" name="Rectangle 2"/>
          <p:cNvSpPr>
            <a:spLocks noGrp="1" noRot="1" noChangeAspect="1" noChangeArrowheads="1" noTextEdit="1"/>
          </p:cNvSpPr>
          <p:nvPr>
            <p:ph type="sldImg"/>
          </p:nvPr>
        </p:nvSpPr>
        <p:spPr>
          <a:ln/>
        </p:spPr>
      </p:sp>
      <p:sp>
        <p:nvSpPr>
          <p:cNvPr id="23555" name="Rectangle 3"/>
          <p:cNvSpPr>
            <a:spLocks noGrp="1" noChangeArrowheads="1"/>
          </p:cNvSpPr>
          <p:nvPr>
            <p:ph type="body" idx="1"/>
          </p:nvPr>
        </p:nvSpPr>
        <p:spPr>
          <a:noFill/>
          <a:ln/>
        </p:spPr>
        <p:txBody>
          <a:bodyPr/>
          <a:lstStyle/>
          <a:p>
            <a:pPr eaLnBrk="1" hangingPunct="1"/>
            <a:endParaRPr lang="es-MX" dirty="0" smtClean="0">
              <a:latin typeface="Calibri" pitchFamily="34" charset="0"/>
              <a:ea typeface="ＭＳ Ｐゴシック" pitchFamily="34" charset="-128"/>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7"/>
          <p:cNvSpPr>
            <a:spLocks noGrp="1" noChangeArrowheads="1"/>
          </p:cNvSpPr>
          <p:nvPr>
            <p:ph type="sldNum" sz="quarter" idx="5"/>
          </p:nvPr>
        </p:nvSpPr>
        <p:spPr>
          <a:noFill/>
        </p:spPr>
        <p:txBody>
          <a:bodyPr/>
          <a:lstStyle/>
          <a:p>
            <a:fld id="{9FA552E2-AA48-49D9-A738-F1D5168F82AD}" type="slidenum">
              <a:rPr lang="es-MX"/>
              <a:pPr/>
              <a:t>8</a:t>
            </a:fld>
            <a:endParaRPr lang="es-MX"/>
          </a:p>
        </p:txBody>
      </p:sp>
      <p:sp>
        <p:nvSpPr>
          <p:cNvPr id="23554" name="Rectangle 2"/>
          <p:cNvSpPr>
            <a:spLocks noGrp="1" noRot="1" noChangeAspect="1" noChangeArrowheads="1" noTextEdit="1"/>
          </p:cNvSpPr>
          <p:nvPr>
            <p:ph type="sldImg"/>
          </p:nvPr>
        </p:nvSpPr>
        <p:spPr>
          <a:ln/>
        </p:spPr>
      </p:sp>
      <p:sp>
        <p:nvSpPr>
          <p:cNvPr id="23555" name="Rectangle 3"/>
          <p:cNvSpPr>
            <a:spLocks noGrp="1" noChangeArrowheads="1"/>
          </p:cNvSpPr>
          <p:nvPr>
            <p:ph type="body" idx="1"/>
          </p:nvPr>
        </p:nvSpPr>
        <p:spPr>
          <a:noFill/>
          <a:ln/>
        </p:spPr>
        <p:txBody>
          <a:bodyPr/>
          <a:lstStyle/>
          <a:p>
            <a:pPr eaLnBrk="1" hangingPunct="1"/>
            <a:endParaRPr lang="es-MX" dirty="0" smtClean="0">
              <a:latin typeface="Calibri" pitchFamily="34" charset="0"/>
              <a:ea typeface="ＭＳ Ｐゴシック" pitchFamily="34" charset="-128"/>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7"/>
          <p:cNvSpPr>
            <a:spLocks noGrp="1" noChangeArrowheads="1"/>
          </p:cNvSpPr>
          <p:nvPr>
            <p:ph type="sldNum" sz="quarter" idx="5"/>
          </p:nvPr>
        </p:nvSpPr>
        <p:spPr>
          <a:noFill/>
        </p:spPr>
        <p:txBody>
          <a:bodyPr/>
          <a:lstStyle/>
          <a:p>
            <a:fld id="{9FA552E2-AA48-49D9-A738-F1D5168F82AD}" type="slidenum">
              <a:rPr lang="es-MX"/>
              <a:pPr/>
              <a:t>9</a:t>
            </a:fld>
            <a:endParaRPr lang="es-MX"/>
          </a:p>
        </p:txBody>
      </p:sp>
      <p:sp>
        <p:nvSpPr>
          <p:cNvPr id="23554" name="Rectangle 2"/>
          <p:cNvSpPr>
            <a:spLocks noGrp="1" noRot="1" noChangeAspect="1" noChangeArrowheads="1" noTextEdit="1"/>
          </p:cNvSpPr>
          <p:nvPr>
            <p:ph type="sldImg"/>
          </p:nvPr>
        </p:nvSpPr>
        <p:spPr>
          <a:ln/>
        </p:spPr>
      </p:sp>
      <p:sp>
        <p:nvSpPr>
          <p:cNvPr id="23555" name="Rectangle 3"/>
          <p:cNvSpPr>
            <a:spLocks noGrp="1" noChangeArrowheads="1"/>
          </p:cNvSpPr>
          <p:nvPr>
            <p:ph type="body" idx="1"/>
          </p:nvPr>
        </p:nvSpPr>
        <p:spPr>
          <a:noFill/>
          <a:ln/>
        </p:spPr>
        <p:txBody>
          <a:bodyPr/>
          <a:lstStyle/>
          <a:p>
            <a:pPr eaLnBrk="1" hangingPunct="1"/>
            <a:endParaRPr lang="es-MX" dirty="0" smtClean="0">
              <a:latin typeface="Calibri" pitchFamily="34" charset="0"/>
              <a:ea typeface="ＭＳ Ｐゴシック" pitchFamily="34" charset="-128"/>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7"/>
          <p:cNvSpPr>
            <a:spLocks noGrp="1" noChangeArrowheads="1"/>
          </p:cNvSpPr>
          <p:nvPr>
            <p:ph type="sldNum" sz="quarter" idx="5"/>
          </p:nvPr>
        </p:nvSpPr>
        <p:spPr>
          <a:noFill/>
        </p:spPr>
        <p:txBody>
          <a:bodyPr/>
          <a:lstStyle/>
          <a:p>
            <a:fld id="{9FA552E2-AA48-49D9-A738-F1D5168F82AD}" type="slidenum">
              <a:rPr lang="es-MX"/>
              <a:pPr/>
              <a:t>10</a:t>
            </a:fld>
            <a:endParaRPr lang="es-MX"/>
          </a:p>
        </p:txBody>
      </p:sp>
      <p:sp>
        <p:nvSpPr>
          <p:cNvPr id="23554" name="Rectangle 2"/>
          <p:cNvSpPr>
            <a:spLocks noGrp="1" noRot="1" noChangeAspect="1" noChangeArrowheads="1" noTextEdit="1"/>
          </p:cNvSpPr>
          <p:nvPr>
            <p:ph type="sldImg"/>
          </p:nvPr>
        </p:nvSpPr>
        <p:spPr>
          <a:ln/>
        </p:spPr>
      </p:sp>
      <p:sp>
        <p:nvSpPr>
          <p:cNvPr id="23555" name="Rectangle 3"/>
          <p:cNvSpPr>
            <a:spLocks noGrp="1" noChangeArrowheads="1"/>
          </p:cNvSpPr>
          <p:nvPr>
            <p:ph type="body" idx="1"/>
          </p:nvPr>
        </p:nvSpPr>
        <p:spPr>
          <a:noFill/>
          <a:ln/>
        </p:spPr>
        <p:txBody>
          <a:bodyPr/>
          <a:lstStyle/>
          <a:p>
            <a:pPr eaLnBrk="1" hangingPunct="1"/>
            <a:endParaRPr lang="es-MX" dirty="0" smtClean="0">
              <a:latin typeface="Calibri" pitchFamily="34" charset="0"/>
              <a:ea typeface="ＭＳ Ｐゴシック" pitchFamily="34" charset="-128"/>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7"/>
          <p:cNvSpPr>
            <a:spLocks noGrp="1" noChangeArrowheads="1"/>
          </p:cNvSpPr>
          <p:nvPr>
            <p:ph type="sldNum" sz="quarter" idx="5"/>
          </p:nvPr>
        </p:nvSpPr>
        <p:spPr>
          <a:noFill/>
        </p:spPr>
        <p:txBody>
          <a:bodyPr/>
          <a:lstStyle/>
          <a:p>
            <a:fld id="{9FA552E2-AA48-49D9-A738-F1D5168F82AD}" type="slidenum">
              <a:rPr lang="es-MX"/>
              <a:pPr/>
              <a:t>11</a:t>
            </a:fld>
            <a:endParaRPr lang="es-MX"/>
          </a:p>
        </p:txBody>
      </p:sp>
      <p:sp>
        <p:nvSpPr>
          <p:cNvPr id="23554" name="Rectangle 2"/>
          <p:cNvSpPr>
            <a:spLocks noGrp="1" noRot="1" noChangeAspect="1" noChangeArrowheads="1" noTextEdit="1"/>
          </p:cNvSpPr>
          <p:nvPr>
            <p:ph type="sldImg"/>
          </p:nvPr>
        </p:nvSpPr>
        <p:spPr>
          <a:ln/>
        </p:spPr>
      </p:sp>
      <p:sp>
        <p:nvSpPr>
          <p:cNvPr id="23555" name="Rectangle 3"/>
          <p:cNvSpPr>
            <a:spLocks noGrp="1" noChangeArrowheads="1"/>
          </p:cNvSpPr>
          <p:nvPr>
            <p:ph type="body" idx="1"/>
          </p:nvPr>
        </p:nvSpPr>
        <p:spPr>
          <a:noFill/>
          <a:ln/>
        </p:spPr>
        <p:txBody>
          <a:bodyPr/>
          <a:lstStyle/>
          <a:p>
            <a:pPr eaLnBrk="1" hangingPunct="1"/>
            <a:endParaRPr lang="es-MX" dirty="0" smtClean="0">
              <a:latin typeface="Calibri" pitchFamily="34" charset="0"/>
              <a:ea typeface="ＭＳ Ｐゴシック" pitchFamily="34" charset="-128"/>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7"/>
          <p:cNvSpPr>
            <a:spLocks noGrp="1" noChangeArrowheads="1"/>
          </p:cNvSpPr>
          <p:nvPr>
            <p:ph type="sldNum" sz="quarter" idx="5"/>
          </p:nvPr>
        </p:nvSpPr>
        <p:spPr>
          <a:noFill/>
        </p:spPr>
        <p:txBody>
          <a:bodyPr/>
          <a:lstStyle/>
          <a:p>
            <a:fld id="{9FA552E2-AA48-49D9-A738-F1D5168F82AD}" type="slidenum">
              <a:rPr lang="es-MX"/>
              <a:pPr/>
              <a:t>12</a:t>
            </a:fld>
            <a:endParaRPr lang="es-MX"/>
          </a:p>
        </p:txBody>
      </p:sp>
      <p:sp>
        <p:nvSpPr>
          <p:cNvPr id="23554" name="Rectangle 2"/>
          <p:cNvSpPr>
            <a:spLocks noGrp="1" noRot="1" noChangeAspect="1" noChangeArrowheads="1" noTextEdit="1"/>
          </p:cNvSpPr>
          <p:nvPr>
            <p:ph type="sldImg"/>
          </p:nvPr>
        </p:nvSpPr>
        <p:spPr>
          <a:ln/>
        </p:spPr>
      </p:sp>
      <p:sp>
        <p:nvSpPr>
          <p:cNvPr id="23555" name="Rectangle 3"/>
          <p:cNvSpPr>
            <a:spLocks noGrp="1" noChangeArrowheads="1"/>
          </p:cNvSpPr>
          <p:nvPr>
            <p:ph type="body" idx="1"/>
          </p:nvPr>
        </p:nvSpPr>
        <p:spPr>
          <a:noFill/>
          <a:ln/>
        </p:spPr>
        <p:txBody>
          <a:bodyPr/>
          <a:lstStyle/>
          <a:p>
            <a:pPr eaLnBrk="1" hangingPunct="1"/>
            <a:endParaRPr lang="es-MX" dirty="0" smtClean="0">
              <a:latin typeface="Calibri" pitchFamily="34" charset="0"/>
              <a:ea typeface="ＭＳ Ｐゴシック" pitchFamily="34" charset="-128"/>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96B03A4B-18F4-4CDE-B495-D4CBA2594B48}" type="slidenum">
              <a:rPr lang="en-US"/>
              <a:pPr/>
              <a:t>‹#›</a:t>
            </a:fld>
            <a:endParaRPr 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0F6BA8F3-BA67-4663-8D5F-C48EF2A9E643}" type="slidenum">
              <a:rPr lang="en-US"/>
              <a:pPr/>
              <a:t>‹#›</a:t>
            </a:fld>
            <a:endParaRPr 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3819DF0B-3A2A-4891-B56A-DB9E58C18E7B}" type="slidenum">
              <a:rPr lang="en-US"/>
              <a:pPr/>
              <a:t>‹#›</a:t>
            </a:fld>
            <a:endParaRPr 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7883D354-5690-4EF3-8786-DC6802ED665D}" type="slidenum">
              <a:rPr lang="en-US"/>
              <a:pPr/>
              <a:t>‹#›</a:t>
            </a:fld>
            <a:endParaRPr 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fld id="{0E28DB10-DDDF-4EBA-ADF0-1C8FE5D7D13F}" type="slidenum">
              <a:rPr lang="en-US"/>
              <a:pPr/>
              <a:t>‹#›</a:t>
            </a:fld>
            <a:endParaRPr 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fld id="{EA4AABB2-75BA-41AA-A44C-16F0868080BF}" type="slidenum">
              <a:rPr lang="en-US"/>
              <a:pPr/>
              <a:t>‹#›</a:t>
            </a:fld>
            <a:endParaRPr 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fld id="{190443B1-4B48-473E-BBD0-9F7932253BA3}" type="slidenum">
              <a:rPr lang="en-US"/>
              <a:pPr/>
              <a:t>‹#›</a:t>
            </a:fld>
            <a:endParaRPr 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39331227-A9DE-448F-8DD7-59AFE6C35F33}" type="slidenum">
              <a:rPr lang="en-US"/>
              <a:pPr/>
              <a:t>‹#›</a:t>
            </a:fld>
            <a:endParaRPr 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D75D6F3F-446C-4235-A8B9-213ABB079B57}" type="slidenum">
              <a:rPr lang="en-US"/>
              <a:pPr/>
              <a:t>‹#›</a:t>
            </a:fld>
            <a:endParaRPr 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14882FCB-505A-485F-86A4-8EE5B0A11102}" type="slidenum">
              <a:rPr lang="en-US"/>
              <a:pPr/>
              <a:t>‹#›</a:t>
            </a:fld>
            <a:endParaRPr 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AD844EE3-0531-4A70-8377-6659DBF02A7C}" type="slidenum">
              <a:rPr lang="en-US"/>
              <a:pPr/>
              <a:t>‹#›</a:t>
            </a:fld>
            <a:endParaRPr lang="en-US"/>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Calibri"/>
                <a:ea typeface="+mn-ea"/>
                <a:cs typeface="+mn-cs"/>
              </a:defRPr>
            </a:lvl1pPr>
          </a:lstStyle>
          <a:p>
            <a:pPr>
              <a:defRPr/>
            </a:pPr>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Calibri"/>
                <a:ea typeface="+mn-ea"/>
                <a:cs typeface="+mn-cs"/>
              </a:defRPr>
            </a:lvl1pPr>
          </a:lstStyle>
          <a:p>
            <a:pPr>
              <a:defRPr/>
            </a:pPr>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Calibri" pitchFamily="34" charset="0"/>
              </a:defRPr>
            </a:lvl1pPr>
          </a:lstStyle>
          <a:p>
            <a:fld id="{39DBB57B-6183-4D9E-93E5-1F9D6A63A1DD}"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xStyles>
    <p:titleStyle>
      <a:lvl1pPr algn="ctr" rtl="0" eaLnBrk="0" fontAlgn="base" hangingPunct="0">
        <a:spcBef>
          <a:spcPct val="0"/>
        </a:spcBef>
        <a:spcAft>
          <a:spcPct val="0"/>
        </a:spcAft>
        <a:defRPr sz="4400">
          <a:solidFill>
            <a:schemeClr val="tx2"/>
          </a:solidFill>
          <a:latin typeface="Calibri"/>
          <a:ea typeface="ＭＳ Ｐゴシック" charset="0"/>
          <a:cs typeface="ＭＳ Ｐゴシック" charset="0"/>
        </a:defRPr>
      </a:lvl1pPr>
      <a:lvl2pPr algn="ctr" rtl="0" eaLnBrk="0" fontAlgn="base" hangingPunct="0">
        <a:spcBef>
          <a:spcPct val="0"/>
        </a:spcBef>
        <a:spcAft>
          <a:spcPct val="0"/>
        </a:spcAft>
        <a:defRPr sz="4400">
          <a:solidFill>
            <a:schemeClr val="tx2"/>
          </a:solidFill>
          <a:latin typeface="Calibri" charset="0"/>
          <a:ea typeface="ＭＳ Ｐゴシック" charset="0"/>
          <a:cs typeface="ＭＳ Ｐゴシック" charset="0"/>
        </a:defRPr>
      </a:lvl2pPr>
      <a:lvl3pPr algn="ctr" rtl="0" eaLnBrk="0" fontAlgn="base" hangingPunct="0">
        <a:spcBef>
          <a:spcPct val="0"/>
        </a:spcBef>
        <a:spcAft>
          <a:spcPct val="0"/>
        </a:spcAft>
        <a:defRPr sz="4400">
          <a:solidFill>
            <a:schemeClr val="tx2"/>
          </a:solidFill>
          <a:latin typeface="Calibri" charset="0"/>
          <a:ea typeface="ＭＳ Ｐゴシック" charset="0"/>
          <a:cs typeface="ＭＳ Ｐゴシック" charset="0"/>
        </a:defRPr>
      </a:lvl3pPr>
      <a:lvl4pPr algn="ctr" rtl="0" eaLnBrk="0" fontAlgn="base" hangingPunct="0">
        <a:spcBef>
          <a:spcPct val="0"/>
        </a:spcBef>
        <a:spcAft>
          <a:spcPct val="0"/>
        </a:spcAft>
        <a:defRPr sz="4400">
          <a:solidFill>
            <a:schemeClr val="tx2"/>
          </a:solidFill>
          <a:latin typeface="Calibri" charset="0"/>
          <a:ea typeface="ＭＳ Ｐゴシック" charset="0"/>
          <a:cs typeface="ＭＳ Ｐゴシック" charset="0"/>
        </a:defRPr>
      </a:lvl4pPr>
      <a:lvl5pPr algn="ctr" rtl="0" eaLnBrk="0" fontAlgn="base" hangingPunct="0">
        <a:spcBef>
          <a:spcPct val="0"/>
        </a:spcBef>
        <a:spcAft>
          <a:spcPct val="0"/>
        </a:spcAft>
        <a:defRPr sz="4400">
          <a:solidFill>
            <a:schemeClr val="tx2"/>
          </a:solidFill>
          <a:latin typeface="Calibri" charset="0"/>
          <a:ea typeface="ＭＳ Ｐゴシック" charset="0"/>
          <a:cs typeface="ＭＳ Ｐゴシック"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Calibri"/>
          <a:ea typeface="ＭＳ Ｐゴシック" charset="0"/>
          <a:cs typeface="ＭＳ Ｐゴシック" charset="0"/>
        </a:defRPr>
      </a:lvl1pPr>
      <a:lvl2pPr marL="742950" indent="-285750" algn="l" rtl="0" eaLnBrk="0" fontAlgn="base" hangingPunct="0">
        <a:spcBef>
          <a:spcPct val="20000"/>
        </a:spcBef>
        <a:spcAft>
          <a:spcPct val="0"/>
        </a:spcAft>
        <a:buChar char="–"/>
        <a:defRPr sz="2800">
          <a:solidFill>
            <a:schemeClr val="tx1"/>
          </a:solidFill>
          <a:latin typeface="Calibri"/>
          <a:ea typeface="ＭＳ Ｐゴシック" charset="0"/>
        </a:defRPr>
      </a:lvl2pPr>
      <a:lvl3pPr marL="1143000" indent="-228600" algn="l" rtl="0" eaLnBrk="0" fontAlgn="base" hangingPunct="0">
        <a:spcBef>
          <a:spcPct val="20000"/>
        </a:spcBef>
        <a:spcAft>
          <a:spcPct val="0"/>
        </a:spcAft>
        <a:buChar char="•"/>
        <a:defRPr sz="2400">
          <a:solidFill>
            <a:schemeClr val="tx1"/>
          </a:solidFill>
          <a:latin typeface="Calibri"/>
          <a:ea typeface="ＭＳ Ｐゴシック" charset="0"/>
        </a:defRPr>
      </a:lvl3pPr>
      <a:lvl4pPr marL="1600200" indent="-228600" algn="l" rtl="0" eaLnBrk="0" fontAlgn="base" hangingPunct="0">
        <a:spcBef>
          <a:spcPct val="20000"/>
        </a:spcBef>
        <a:spcAft>
          <a:spcPct val="0"/>
        </a:spcAft>
        <a:buChar char="–"/>
        <a:defRPr sz="2000">
          <a:solidFill>
            <a:schemeClr val="tx1"/>
          </a:solidFill>
          <a:latin typeface="Calibri"/>
          <a:ea typeface="ＭＳ Ｐゴシック" charset="0"/>
        </a:defRPr>
      </a:lvl4pPr>
      <a:lvl5pPr marL="2057400" indent="-228600" algn="l" rtl="0" eaLnBrk="0" fontAlgn="base" hangingPunct="0">
        <a:spcBef>
          <a:spcPct val="20000"/>
        </a:spcBef>
        <a:spcAft>
          <a:spcPct val="0"/>
        </a:spcAft>
        <a:buChar char="»"/>
        <a:defRPr sz="2000">
          <a:solidFill>
            <a:schemeClr val="tx1"/>
          </a:solidFill>
          <a:latin typeface="Calibri"/>
          <a:ea typeface="ＭＳ Ｐゴシック"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8.xml"/><Relationship Id="rId4" Type="http://schemas.openxmlformats.org/officeDocument/2006/relationships/image" Target="../media/image4.jpeg"/></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8.xml"/><Relationship Id="rId4" Type="http://schemas.openxmlformats.org/officeDocument/2006/relationships/image" Target="../media/image6.jpeg"/></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8.xml"/><Relationship Id="rId4" Type="http://schemas.openxmlformats.org/officeDocument/2006/relationships/image" Target="../media/image8.jpeg"/></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8.xml"/><Relationship Id="rId4" Type="http://schemas.openxmlformats.org/officeDocument/2006/relationships/image" Target="../media/image10.jpeg"/></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8.xml"/><Relationship Id="rId4" Type="http://schemas.openxmlformats.org/officeDocument/2006/relationships/image" Target="../media/image12.jpeg"/></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9.xml"/><Relationship Id="rId1" Type="http://schemas.openxmlformats.org/officeDocument/2006/relationships/slideLayout" Target="../slideLayouts/slideLayout8.xml"/><Relationship Id="rId4" Type="http://schemas.openxmlformats.org/officeDocument/2006/relationships/image" Target="../media/image14.jpeg"/></Relationships>
</file>

<file path=ppt/slides/_rels/slide1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0.xml"/><Relationship Id="rId1" Type="http://schemas.openxmlformats.org/officeDocument/2006/relationships/slideLayout" Target="../slideLayouts/slideLayout8.xml"/><Relationship Id="rId4" Type="http://schemas.openxmlformats.org/officeDocument/2006/relationships/image" Target="../media/image16.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0"/>
            <a:ext cx="7772400" cy="3600451"/>
          </a:xfrm>
        </p:spPr>
        <p:txBody>
          <a:bodyPr/>
          <a:lstStyle/>
          <a:p>
            <a:r>
              <a:rPr lang="en-US" dirty="0" smtClean="0">
                <a:solidFill>
                  <a:srgbClr val="FF0000"/>
                </a:solidFill>
                <a:latin typeface="Times New Roman" pitchFamily="18" charset="0"/>
                <a:cs typeface="Times New Roman" pitchFamily="18" charset="0"/>
              </a:rPr>
              <a:t/>
            </a:r>
            <a:br>
              <a:rPr lang="en-US" dirty="0" smtClean="0">
                <a:solidFill>
                  <a:srgbClr val="FF0000"/>
                </a:solidFill>
                <a:latin typeface="Times New Roman" pitchFamily="18" charset="0"/>
                <a:cs typeface="Times New Roman" pitchFamily="18" charset="0"/>
              </a:rPr>
            </a:br>
            <a:r>
              <a:rPr lang="en-US" dirty="0" smtClean="0">
                <a:solidFill>
                  <a:srgbClr val="FF0000"/>
                </a:solidFill>
                <a:latin typeface="Times New Roman" pitchFamily="18" charset="0"/>
                <a:cs typeface="Times New Roman" pitchFamily="18" charset="0"/>
              </a:rPr>
              <a:t>     </a:t>
            </a:r>
            <a:r>
              <a:rPr lang="es-MX" dirty="0" smtClean="0">
                <a:latin typeface="Calibri" pitchFamily="34" charset="0"/>
                <a:ea typeface="ＭＳ Ｐゴシック" pitchFamily="34" charset="-128"/>
              </a:rPr>
              <a:t>MINERAL NUTRITION</a:t>
            </a:r>
            <a:endParaRPr lang="en-US" dirty="0"/>
          </a:p>
        </p:txBody>
      </p:sp>
      <p:sp>
        <p:nvSpPr>
          <p:cNvPr id="3" name="Subtitle 2"/>
          <p:cNvSpPr>
            <a:spLocks noGrp="1"/>
          </p:cNvSpPr>
          <p:nvPr>
            <p:ph type="subTitle" idx="1"/>
          </p:nvPr>
        </p:nvSpPr>
        <p:spPr>
          <a:xfrm>
            <a:off x="1371600" y="3581400"/>
            <a:ext cx="7772400" cy="2590800"/>
          </a:xfrm>
        </p:spPr>
        <p:txBody>
          <a:bodyPr/>
          <a:lstStyle/>
          <a:p>
            <a:r>
              <a:rPr lang="en-US" b="1" dirty="0" smtClean="0">
                <a:latin typeface="Times New Roman" pitchFamily="18" charset="0"/>
                <a:cs typeface="Times New Roman" pitchFamily="18" charset="0"/>
              </a:rPr>
              <a:t>                     </a:t>
            </a:r>
            <a:r>
              <a:rPr lang="en-US" b="1" dirty="0" err="1" smtClean="0">
                <a:solidFill>
                  <a:srgbClr val="0070C0"/>
                </a:solidFill>
                <a:latin typeface="Times New Roman" pitchFamily="18" charset="0"/>
                <a:cs typeface="Times New Roman" pitchFamily="18" charset="0"/>
              </a:rPr>
              <a:t>Asso</a:t>
            </a:r>
            <a:r>
              <a:rPr lang="en-US" b="1" dirty="0" smtClean="0">
                <a:solidFill>
                  <a:srgbClr val="0070C0"/>
                </a:solidFill>
                <a:latin typeface="Times New Roman" pitchFamily="18" charset="0"/>
                <a:cs typeface="Times New Roman" pitchFamily="18" charset="0"/>
              </a:rPr>
              <a:t>. Prof. </a:t>
            </a:r>
            <a:r>
              <a:rPr lang="en-US" b="1" dirty="0" err="1" smtClean="0">
                <a:solidFill>
                  <a:srgbClr val="0070C0"/>
                </a:solidFill>
                <a:latin typeface="Times New Roman" pitchFamily="18" charset="0"/>
                <a:cs typeface="Times New Roman" pitchFamily="18" charset="0"/>
              </a:rPr>
              <a:t>Seema</a:t>
            </a:r>
            <a:r>
              <a:rPr lang="en-US" b="1" dirty="0" smtClean="0">
                <a:solidFill>
                  <a:srgbClr val="0070C0"/>
                </a:solidFill>
                <a:latin typeface="Times New Roman" pitchFamily="18" charset="0"/>
                <a:cs typeface="Times New Roman" pitchFamily="18" charset="0"/>
              </a:rPr>
              <a:t> A. </a:t>
            </a:r>
            <a:r>
              <a:rPr lang="en-US" b="1" dirty="0" err="1" smtClean="0">
                <a:solidFill>
                  <a:srgbClr val="0070C0"/>
                </a:solidFill>
                <a:latin typeface="Times New Roman" pitchFamily="18" charset="0"/>
                <a:cs typeface="Times New Roman" pitchFamily="18" charset="0"/>
              </a:rPr>
              <a:t>Gaikwad</a:t>
            </a:r>
            <a:r>
              <a:rPr lang="en-US" b="1" dirty="0" smtClean="0">
                <a:solidFill>
                  <a:srgbClr val="0070C0"/>
                </a:solidFill>
                <a:latin typeface="Times New Roman" pitchFamily="18" charset="0"/>
                <a:cs typeface="Times New Roman" pitchFamily="18" charset="0"/>
              </a:rPr>
              <a:t/>
            </a:r>
            <a:br>
              <a:rPr lang="en-US" b="1" dirty="0" smtClean="0">
                <a:solidFill>
                  <a:srgbClr val="0070C0"/>
                </a:solidFill>
                <a:latin typeface="Times New Roman" pitchFamily="18" charset="0"/>
                <a:cs typeface="Times New Roman" pitchFamily="18" charset="0"/>
              </a:rPr>
            </a:br>
            <a:r>
              <a:rPr lang="en-US" b="1" dirty="0" smtClean="0">
                <a:solidFill>
                  <a:srgbClr val="0070C0"/>
                </a:solidFill>
                <a:latin typeface="Times New Roman" pitchFamily="18" charset="0"/>
                <a:cs typeface="Times New Roman" pitchFamily="18" charset="0"/>
              </a:rPr>
              <a:t>                                             Dept. of Botany</a:t>
            </a:r>
            <a:br>
              <a:rPr lang="en-US" b="1" dirty="0" smtClean="0">
                <a:solidFill>
                  <a:srgbClr val="0070C0"/>
                </a:solidFill>
                <a:latin typeface="Times New Roman" pitchFamily="18" charset="0"/>
                <a:cs typeface="Times New Roman" pitchFamily="18" charset="0"/>
              </a:rPr>
            </a:br>
            <a:r>
              <a:rPr lang="en-US" b="1" dirty="0" smtClean="0">
                <a:solidFill>
                  <a:srgbClr val="0070C0"/>
                </a:solidFill>
                <a:latin typeface="Times New Roman" pitchFamily="18" charset="0"/>
                <a:cs typeface="Times New Roman" pitchFamily="18" charset="0"/>
              </a:rPr>
              <a:t>              </a:t>
            </a:r>
            <a:r>
              <a:rPr lang="en-US" b="1" dirty="0" err="1" smtClean="0">
                <a:solidFill>
                  <a:srgbClr val="0070C0"/>
                </a:solidFill>
                <a:latin typeface="Times New Roman" pitchFamily="18" charset="0"/>
                <a:cs typeface="Times New Roman" pitchFamily="18" charset="0"/>
              </a:rPr>
              <a:t>Vidnyan</a:t>
            </a:r>
            <a:r>
              <a:rPr lang="en-US" b="1" dirty="0" smtClean="0">
                <a:solidFill>
                  <a:srgbClr val="0070C0"/>
                </a:solidFill>
                <a:latin typeface="Times New Roman" pitchFamily="18" charset="0"/>
                <a:cs typeface="Times New Roman" pitchFamily="18" charset="0"/>
              </a:rPr>
              <a:t> </a:t>
            </a:r>
            <a:r>
              <a:rPr lang="en-US" b="1" dirty="0" err="1" smtClean="0">
                <a:solidFill>
                  <a:srgbClr val="0070C0"/>
                </a:solidFill>
                <a:latin typeface="Times New Roman" pitchFamily="18" charset="0"/>
                <a:cs typeface="Times New Roman" pitchFamily="18" charset="0"/>
              </a:rPr>
              <a:t>Mahavidyalaya</a:t>
            </a:r>
            <a:r>
              <a:rPr lang="en-US" b="1" dirty="0" smtClean="0">
                <a:solidFill>
                  <a:srgbClr val="0070C0"/>
                </a:solidFill>
                <a:latin typeface="Times New Roman" pitchFamily="18" charset="0"/>
                <a:cs typeface="Times New Roman" pitchFamily="18" charset="0"/>
              </a:rPr>
              <a:t>, </a:t>
            </a:r>
            <a:r>
              <a:rPr lang="en-US" b="1" dirty="0" err="1" smtClean="0">
                <a:solidFill>
                  <a:srgbClr val="0070C0"/>
                </a:solidFill>
                <a:latin typeface="Times New Roman" pitchFamily="18" charset="0"/>
                <a:cs typeface="Times New Roman" pitchFamily="18" charset="0"/>
              </a:rPr>
              <a:t>Sangola</a:t>
            </a:r>
            <a:r>
              <a:rPr lang="en-US" b="1" dirty="0" smtClean="0">
                <a:solidFill>
                  <a:srgbClr val="0070C0"/>
                </a:solidFill>
                <a:latin typeface="Times New Roman" pitchFamily="18" charset="0"/>
                <a:cs typeface="Times New Roman" pitchFamily="18" charset="0"/>
              </a:rPr>
              <a:t>.</a:t>
            </a:r>
            <a:endParaRPr lang="en-US" b="1" dirty="0" smtClean="0">
              <a:solidFill>
                <a:srgbClr val="0070C0"/>
              </a:solidFill>
            </a:endParaRPr>
          </a:p>
          <a:p>
            <a:endParaRPr lang="en-US" dirty="0"/>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2050"/>
          <p:cNvSpPr>
            <a:spLocks noGrp="1" noChangeArrowheads="1"/>
          </p:cNvSpPr>
          <p:nvPr>
            <p:ph type="ctrTitle"/>
          </p:nvPr>
        </p:nvSpPr>
        <p:spPr>
          <a:xfrm>
            <a:off x="914400" y="0"/>
            <a:ext cx="7772400" cy="1143000"/>
          </a:xfrm>
        </p:spPr>
        <p:txBody>
          <a:bodyPr/>
          <a:lstStyle/>
          <a:p>
            <a:pPr eaLnBrk="1" hangingPunct="1"/>
            <a:r>
              <a:rPr lang="es-MX" sz="6600" dirty="0" err="1" smtClean="0">
                <a:latin typeface="Calibri" pitchFamily="34" charset="0"/>
                <a:ea typeface="ＭＳ Ｐゴシック" pitchFamily="34" charset="-128"/>
              </a:rPr>
              <a:t>Defination</a:t>
            </a:r>
            <a:endParaRPr lang="es-MX" sz="6600" dirty="0" smtClean="0">
              <a:latin typeface="Calibri" pitchFamily="34" charset="0"/>
              <a:ea typeface="ＭＳ Ｐゴシック" pitchFamily="34" charset="-128"/>
            </a:endParaRPr>
          </a:p>
        </p:txBody>
      </p:sp>
      <p:sp>
        <p:nvSpPr>
          <p:cNvPr id="5" name="TextBox 4"/>
          <p:cNvSpPr txBox="1"/>
          <p:nvPr/>
        </p:nvSpPr>
        <p:spPr>
          <a:xfrm>
            <a:off x="0" y="1600200"/>
            <a:ext cx="9144000" cy="2800767"/>
          </a:xfrm>
          <a:prstGeom prst="rect">
            <a:avLst/>
          </a:prstGeom>
          <a:noFill/>
        </p:spPr>
        <p:txBody>
          <a:bodyPr wrap="square" rtlCol="0">
            <a:spAutoFit/>
          </a:bodyPr>
          <a:lstStyle/>
          <a:p>
            <a:r>
              <a:rPr lang="en-US" sz="4400" dirty="0" smtClean="0">
                <a:solidFill>
                  <a:srgbClr val="C00000"/>
                </a:solidFill>
              </a:rPr>
              <a:t>The supply of inorganic substances from the soil to the plants for growth and development is known as </a:t>
            </a:r>
          </a:p>
          <a:p>
            <a:r>
              <a:rPr lang="en-US" sz="4400" b="1" dirty="0" smtClean="0">
                <a:solidFill>
                  <a:srgbClr val="00B050"/>
                </a:solidFill>
              </a:rPr>
              <a:t>‘Mineral Nutrition’</a:t>
            </a:r>
            <a:endParaRPr lang="en-US" sz="4400" b="1" dirty="0">
              <a:solidFill>
                <a:srgbClr val="00B050"/>
              </a:solidFill>
            </a:endParaRPr>
          </a:p>
        </p:txBody>
      </p:sp>
    </p:spTree>
  </p:cSld>
  <p:clrMapOvr>
    <a:masterClrMapping/>
  </p:clrMapOvr>
  <p:transition>
    <p:wipe dir="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2"/>
          <p:cNvSpPr>
            <a:spLocks noGrp="1" noChangeArrowheads="1"/>
          </p:cNvSpPr>
          <p:nvPr>
            <p:ph type="title"/>
          </p:nvPr>
        </p:nvSpPr>
        <p:spPr>
          <a:xfrm>
            <a:off x="1066800" y="0"/>
            <a:ext cx="7391400" cy="685800"/>
          </a:xfrm>
        </p:spPr>
        <p:txBody>
          <a:bodyPr/>
          <a:lstStyle/>
          <a:p>
            <a:pPr eaLnBrk="1" hangingPunct="1"/>
            <a:r>
              <a:rPr lang="es-MX" dirty="0" err="1" smtClean="0">
                <a:latin typeface="Calibri" pitchFamily="34" charset="0"/>
                <a:ea typeface="ＭＳ Ｐゴシック" pitchFamily="34" charset="-128"/>
              </a:rPr>
              <a:t>Introduction</a:t>
            </a:r>
            <a:endParaRPr lang="es-MX" dirty="0" smtClean="0">
              <a:latin typeface="Calibri" pitchFamily="34" charset="0"/>
              <a:ea typeface="ＭＳ Ｐゴシック" pitchFamily="34" charset="-128"/>
            </a:endParaRPr>
          </a:p>
        </p:txBody>
      </p:sp>
      <p:sp>
        <p:nvSpPr>
          <p:cNvPr id="4" name="Content Placeholder 3"/>
          <p:cNvSpPr>
            <a:spLocks noGrp="1"/>
          </p:cNvSpPr>
          <p:nvPr>
            <p:ph sz="half" idx="1"/>
          </p:nvPr>
        </p:nvSpPr>
        <p:spPr>
          <a:xfrm>
            <a:off x="0" y="762000"/>
            <a:ext cx="9144000" cy="6096000"/>
          </a:xfrm>
        </p:spPr>
        <p:txBody>
          <a:bodyPr/>
          <a:lstStyle/>
          <a:p>
            <a:pPr>
              <a:buNone/>
            </a:pPr>
            <a:r>
              <a:rPr lang="en-US" dirty="0" smtClean="0"/>
              <a:t>     </a:t>
            </a:r>
            <a:r>
              <a:rPr lang="en-US" sz="3000" dirty="0" smtClean="0"/>
              <a:t>The elements that are required or necessary for plants to complete their life cycle are called   essential plant nutrients. Each has a critical function in plants and are required in varying amounts in plant tissue. Most of the elements are available as minerals in the soil. Presently, 17 mineral elements are considered essential for plant growth. Each is equally important to the plant, yet each is required in vastly different amounts. These differences have led to the grouping of these essential elements into three categories; primary (macro) nutrients, secondary nutrients, and micronutrients. </a:t>
            </a:r>
            <a:endParaRPr lang="en-US" sz="3000" dirty="0"/>
          </a:p>
        </p:txBody>
      </p:sp>
    </p:spTree>
  </p:cSld>
  <p:clrMapOvr>
    <a:masterClrMapping/>
  </p:clrMapOvr>
  <p:transition>
    <p:wip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2"/>
          <p:cNvSpPr>
            <a:spLocks noGrp="1" noChangeArrowheads="1"/>
          </p:cNvSpPr>
          <p:nvPr>
            <p:ph type="title" idx="4294967295"/>
          </p:nvPr>
        </p:nvSpPr>
        <p:spPr>
          <a:xfrm>
            <a:off x="0" y="0"/>
            <a:ext cx="9144000" cy="6858000"/>
          </a:xfrm>
        </p:spPr>
        <p:txBody>
          <a:bodyPr/>
          <a:lstStyle/>
          <a:p>
            <a:pPr lvl="0" algn="l"/>
            <a:r>
              <a:rPr lang="en-US" sz="3200" dirty="0" smtClean="0"/>
              <a:t>The primary macronutrients: nitrogen (</a:t>
            </a:r>
            <a:r>
              <a:rPr lang="en-US" sz="3200" dirty="0" smtClean="0">
                <a:solidFill>
                  <a:srgbClr val="FF0000"/>
                </a:solidFill>
              </a:rPr>
              <a:t>N</a:t>
            </a:r>
            <a:r>
              <a:rPr lang="en-US" sz="3200" dirty="0" smtClean="0"/>
              <a:t>), phosphorus (</a:t>
            </a:r>
            <a:r>
              <a:rPr lang="en-US" sz="3200" dirty="0" smtClean="0">
                <a:solidFill>
                  <a:srgbClr val="FF0000"/>
                </a:solidFill>
              </a:rPr>
              <a:t>P</a:t>
            </a:r>
            <a:r>
              <a:rPr lang="en-US" sz="3200" dirty="0" smtClean="0"/>
              <a:t>), potassium (</a:t>
            </a:r>
            <a:r>
              <a:rPr lang="en-US" sz="3200" dirty="0" smtClean="0">
                <a:solidFill>
                  <a:srgbClr val="FF0000"/>
                </a:solidFill>
              </a:rPr>
              <a:t>K</a:t>
            </a:r>
            <a:r>
              <a:rPr lang="en-US" sz="3200" dirty="0" smtClean="0"/>
              <a:t>).</a:t>
            </a:r>
            <a:br>
              <a:rPr lang="en-US" sz="3200" dirty="0" smtClean="0"/>
            </a:br>
            <a:r>
              <a:rPr lang="en-US" sz="3200" dirty="0" smtClean="0"/>
              <a:t/>
            </a:r>
            <a:br>
              <a:rPr lang="en-US" sz="3200" dirty="0" smtClean="0"/>
            </a:br>
            <a:r>
              <a:rPr lang="en-US" sz="3200" dirty="0" smtClean="0"/>
              <a:t>The secondary macronutrients: </a:t>
            </a:r>
            <a:r>
              <a:rPr lang="en-US" sz="3200" dirty="0" smtClean="0">
                <a:solidFill>
                  <a:schemeClr val="tx1"/>
                </a:solidFill>
              </a:rPr>
              <a:t>calcium</a:t>
            </a:r>
            <a:r>
              <a:rPr lang="en-US" sz="3200" dirty="0" smtClean="0">
                <a:solidFill>
                  <a:srgbClr val="0070C0"/>
                </a:solidFill>
              </a:rPr>
              <a:t> (Ca),</a:t>
            </a:r>
            <a:r>
              <a:rPr lang="en-US" sz="3200" dirty="0" smtClean="0">
                <a:solidFill>
                  <a:schemeClr val="tx1"/>
                </a:solidFill>
              </a:rPr>
              <a:t>magnesium</a:t>
            </a:r>
            <a:r>
              <a:rPr lang="en-US" sz="3200" dirty="0" smtClean="0">
                <a:solidFill>
                  <a:srgbClr val="0070C0"/>
                </a:solidFill>
              </a:rPr>
              <a:t> (Mg)</a:t>
            </a:r>
            <a:br>
              <a:rPr lang="en-US" sz="3200" dirty="0" smtClean="0">
                <a:solidFill>
                  <a:srgbClr val="0070C0"/>
                </a:solidFill>
              </a:rPr>
            </a:br>
            <a:r>
              <a:rPr lang="en-US" sz="3200" dirty="0" smtClean="0"/>
              <a:t/>
            </a:r>
            <a:br>
              <a:rPr lang="en-US" sz="3200" dirty="0" smtClean="0"/>
            </a:br>
            <a:r>
              <a:rPr lang="en-US" sz="3200" dirty="0" smtClean="0"/>
              <a:t>The micronutrients/trace minerals: manganese (</a:t>
            </a:r>
            <a:r>
              <a:rPr lang="en-US" sz="3200" dirty="0" err="1" smtClean="0">
                <a:solidFill>
                  <a:srgbClr val="00B050"/>
                </a:solidFill>
              </a:rPr>
              <a:t>Mn</a:t>
            </a:r>
            <a:r>
              <a:rPr lang="en-US" sz="3200" dirty="0" smtClean="0"/>
              <a:t>), iron(</a:t>
            </a:r>
            <a:r>
              <a:rPr lang="en-US" sz="3200" dirty="0" smtClean="0">
                <a:solidFill>
                  <a:srgbClr val="00B050"/>
                </a:solidFill>
              </a:rPr>
              <a:t>Fe</a:t>
            </a:r>
            <a:r>
              <a:rPr lang="en-US" sz="3200" dirty="0" smtClean="0"/>
              <a:t>), copper (</a:t>
            </a:r>
            <a:r>
              <a:rPr lang="en-US" sz="3200" dirty="0" smtClean="0">
                <a:solidFill>
                  <a:srgbClr val="00B050"/>
                </a:solidFill>
              </a:rPr>
              <a:t>Cu</a:t>
            </a:r>
            <a:r>
              <a:rPr lang="en-US" sz="3200" dirty="0" smtClean="0"/>
              <a:t>), </a:t>
            </a:r>
            <a:br>
              <a:rPr lang="en-US" sz="3200" dirty="0" smtClean="0"/>
            </a:br>
            <a:r>
              <a:rPr lang="en-US" sz="3200" dirty="0" smtClean="0"/>
              <a:t/>
            </a:r>
            <a:br>
              <a:rPr lang="en-US" sz="3200" dirty="0" smtClean="0"/>
            </a:br>
            <a:r>
              <a:rPr lang="en-US" sz="3200" dirty="0" smtClean="0"/>
              <a:t>The </a:t>
            </a:r>
            <a:r>
              <a:rPr lang="en-US" sz="3200" dirty="0" smtClean="0">
                <a:solidFill>
                  <a:srgbClr val="AE1202"/>
                </a:solidFill>
              </a:rPr>
              <a:t>macro</a:t>
            </a:r>
            <a:r>
              <a:rPr lang="en-US" sz="3200" dirty="0" smtClean="0"/>
              <a:t>nutrients required in relatively </a:t>
            </a:r>
            <a:r>
              <a:rPr lang="en-US" sz="3200" dirty="0" smtClean="0">
                <a:solidFill>
                  <a:srgbClr val="AE1202"/>
                </a:solidFill>
              </a:rPr>
              <a:t>large amounts</a:t>
            </a:r>
            <a:r>
              <a:rPr lang="en-US" sz="3200" dirty="0" smtClean="0"/>
              <a:t>, usually &gt;&gt; 1 mg/g dry wt of tissue. </a:t>
            </a:r>
            <a:r>
              <a:rPr lang="en-US" sz="2800" dirty="0" smtClean="0"/>
              <a:t/>
            </a:r>
            <a:br>
              <a:rPr lang="en-US" sz="2800" dirty="0" smtClean="0"/>
            </a:br>
            <a:r>
              <a:rPr lang="en-US" sz="2800" dirty="0" smtClean="0"/>
              <a:t/>
            </a:r>
            <a:br>
              <a:rPr lang="en-US" sz="2800" dirty="0" smtClean="0"/>
            </a:br>
            <a:r>
              <a:rPr lang="en-US" sz="2800" dirty="0" smtClean="0"/>
              <a:t>The </a:t>
            </a:r>
            <a:r>
              <a:rPr lang="en-US" sz="2800" dirty="0" smtClean="0">
                <a:solidFill>
                  <a:srgbClr val="00B050"/>
                </a:solidFill>
              </a:rPr>
              <a:t>micro</a:t>
            </a:r>
            <a:r>
              <a:rPr lang="en-US" sz="2800" dirty="0" smtClean="0"/>
              <a:t>nutrients required in relatively </a:t>
            </a:r>
            <a:r>
              <a:rPr lang="en-US" sz="2800" dirty="0" smtClean="0">
                <a:solidFill>
                  <a:srgbClr val="00B050"/>
                </a:solidFill>
              </a:rPr>
              <a:t>small amounts</a:t>
            </a:r>
            <a:r>
              <a:rPr lang="en-US" sz="2800" dirty="0" smtClean="0"/>
              <a:t>, &lt; 0.1 mg/g dry wt of tissue. </a:t>
            </a:r>
            <a:endParaRPr lang="es-MX" sz="2800" dirty="0" smtClean="0">
              <a:latin typeface="Calibri" pitchFamily="34" charset="0"/>
              <a:ea typeface="ＭＳ Ｐゴシック" pitchFamily="34" charset="-128"/>
            </a:endParaRPr>
          </a:p>
        </p:txBody>
      </p:sp>
    </p:spTree>
  </p:cSld>
  <p:clrMapOvr>
    <a:masterClrMapping/>
  </p:clrMapOvr>
  <p:transition>
    <p:wipe dir="u"/>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le 20"/>
          <p:cNvSpPr>
            <a:spLocks noGrp="1"/>
          </p:cNvSpPr>
          <p:nvPr>
            <p:ph type="title"/>
          </p:nvPr>
        </p:nvSpPr>
        <p:spPr>
          <a:xfrm>
            <a:off x="685800" y="0"/>
            <a:ext cx="7772400" cy="609600"/>
          </a:xfrm>
        </p:spPr>
        <p:txBody>
          <a:bodyPr/>
          <a:lstStyle/>
          <a:p>
            <a:r>
              <a:rPr lang="en-US" sz="3200" dirty="0" smtClean="0"/>
              <a:t>Role and Deficiency Symptoms</a:t>
            </a:r>
            <a:endParaRPr lang="en-US" sz="3200" dirty="0"/>
          </a:p>
        </p:txBody>
      </p:sp>
      <p:sp>
        <p:nvSpPr>
          <p:cNvPr id="23" name="Content Placeholder 22"/>
          <p:cNvSpPr>
            <a:spLocks noGrp="1"/>
          </p:cNvSpPr>
          <p:nvPr>
            <p:ph idx="1"/>
          </p:nvPr>
        </p:nvSpPr>
        <p:spPr>
          <a:xfrm>
            <a:off x="0" y="457200"/>
            <a:ext cx="9144000" cy="6400800"/>
          </a:xfrm>
        </p:spPr>
        <p:txBody>
          <a:bodyPr/>
          <a:lstStyle/>
          <a:p>
            <a:pPr>
              <a:buNone/>
            </a:pPr>
            <a:r>
              <a:rPr lang="en-US" b="1" dirty="0" smtClean="0">
                <a:solidFill>
                  <a:srgbClr val="C00000"/>
                </a:solidFill>
              </a:rPr>
              <a:t>Nitrogen (N)</a:t>
            </a:r>
          </a:p>
          <a:p>
            <a:pPr>
              <a:buNone/>
            </a:pPr>
            <a:endParaRPr lang="en-US" sz="1800" dirty="0" smtClean="0"/>
          </a:p>
          <a:p>
            <a:pPr>
              <a:buNone/>
            </a:pPr>
            <a:r>
              <a:rPr lang="en-US" sz="1800" dirty="0" smtClean="0"/>
              <a:t>  </a:t>
            </a:r>
          </a:p>
          <a:p>
            <a:pPr>
              <a:buNone/>
            </a:pPr>
            <a:endParaRPr lang="en-US" sz="1800" b="1" dirty="0" smtClean="0"/>
          </a:p>
          <a:p>
            <a:pPr>
              <a:buNone/>
            </a:pPr>
            <a:r>
              <a:rPr lang="en-US" sz="2800" b="1" dirty="0" smtClean="0"/>
              <a:t>Role</a:t>
            </a:r>
            <a:r>
              <a:rPr lang="en-US" sz="2400" b="1" dirty="0" smtClean="0"/>
              <a:t>- </a:t>
            </a:r>
            <a:r>
              <a:rPr lang="en-US" sz="2800" dirty="0" smtClean="0"/>
              <a:t>Necessary for formation of amino acids, the building blocks of protein. Essential for plant cell division, vital for plant growth. Directly involved in photosynthesis. Necessary component of vitamins. Aids in production and use of carbohydrates. Affects energy reactions in the plant</a:t>
            </a:r>
          </a:p>
          <a:p>
            <a:pPr>
              <a:buNone/>
            </a:pPr>
            <a:r>
              <a:rPr lang="en-US" sz="2800" b="1" dirty="0" smtClean="0"/>
              <a:t>Deficiency Symptoms</a:t>
            </a:r>
            <a:r>
              <a:rPr lang="en-US" sz="2400" b="1" dirty="0" smtClean="0"/>
              <a:t>-</a:t>
            </a:r>
            <a:r>
              <a:rPr lang="en-US" sz="2800" dirty="0" smtClean="0"/>
              <a:t>Plants which have Nitrogen for only limited growth, may exhibit </a:t>
            </a:r>
            <a:r>
              <a:rPr lang="en-US" sz="2800" dirty="0" err="1" smtClean="0"/>
              <a:t>chlorosis</a:t>
            </a:r>
            <a:r>
              <a:rPr lang="en-US" sz="2800" dirty="0" smtClean="0"/>
              <a:t> especially in the older leaves. In severe cases, the leaves first yellow and then tan as they die. Some plants (tomatoes, maize) may exhibit a purplish </a:t>
            </a:r>
            <a:r>
              <a:rPr lang="en-US" sz="2800" dirty="0" err="1" smtClean="0"/>
              <a:t>colouration</a:t>
            </a:r>
            <a:r>
              <a:rPr lang="en-US" sz="2800" dirty="0" smtClean="0"/>
              <a:t> of the stems, petioles and on the underside of their leaves .</a:t>
            </a:r>
          </a:p>
          <a:p>
            <a:pPr>
              <a:buNone/>
            </a:pPr>
            <a:r>
              <a:rPr lang="en-US" sz="2400" dirty="0" smtClean="0"/>
              <a:t> </a:t>
            </a:r>
          </a:p>
          <a:p>
            <a:endParaRPr lang="en-US" sz="1800" dirty="0"/>
          </a:p>
        </p:txBody>
      </p:sp>
      <p:pic>
        <p:nvPicPr>
          <p:cNvPr id="24" name="BLOGGER_PHOTO_ID_5370405471756863890" descr="http://1.bp.blogspot.com/_qjbUEdDL4xY/SoeDUqvhyZI/AAAAAAAAA44/t0vWqQxfR8A/s200/nitrogen.JPG"/>
          <p:cNvPicPr/>
          <p:nvPr/>
        </p:nvPicPr>
        <p:blipFill>
          <a:blip r:embed="rId3"/>
          <a:srcRect/>
          <a:stretch>
            <a:fillRect/>
          </a:stretch>
        </p:blipFill>
        <p:spPr bwMode="auto">
          <a:xfrm>
            <a:off x="5715000" y="533400"/>
            <a:ext cx="2743200" cy="1600200"/>
          </a:xfrm>
          <a:prstGeom prst="rect">
            <a:avLst/>
          </a:prstGeom>
          <a:noFill/>
          <a:ln w="9525">
            <a:noFill/>
            <a:miter lim="800000"/>
            <a:headEnd/>
            <a:tailEnd/>
          </a:ln>
        </p:spPr>
      </p:pic>
      <p:pic>
        <p:nvPicPr>
          <p:cNvPr id="25" name="Picture 24" descr="C:\Users\cc\Desktop\Nitrogen def..jpg"/>
          <p:cNvPicPr/>
          <p:nvPr/>
        </p:nvPicPr>
        <p:blipFill>
          <a:blip r:embed="rId4"/>
          <a:srcRect/>
          <a:stretch>
            <a:fillRect/>
          </a:stretch>
        </p:blipFill>
        <p:spPr bwMode="auto">
          <a:xfrm>
            <a:off x="2286000" y="533400"/>
            <a:ext cx="3124200" cy="1600200"/>
          </a:xfrm>
          <a:prstGeom prst="rect">
            <a:avLst/>
          </a:prstGeom>
          <a:noFill/>
          <a:ln w="9525">
            <a:noFill/>
            <a:miter lim="800000"/>
            <a:headEnd/>
            <a:tailEnd/>
          </a:ln>
        </p:spPr>
      </p:pic>
    </p:spTree>
  </p:cSld>
  <p:clrMapOvr>
    <a:masterClrMapping/>
  </p:clrMapOvr>
  <p:transition>
    <p:dissolv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1" y="0"/>
            <a:ext cx="2590799" cy="1219200"/>
          </a:xfrm>
        </p:spPr>
        <p:txBody>
          <a:bodyPr/>
          <a:lstStyle/>
          <a:p>
            <a:pPr algn="ctr"/>
            <a:r>
              <a:rPr lang="en-US" sz="3600" dirty="0" err="1" smtClean="0">
                <a:solidFill>
                  <a:srgbClr val="C00000"/>
                </a:solidFill>
              </a:rPr>
              <a:t>Phophorous</a:t>
            </a:r>
            <a:r>
              <a:rPr lang="en-US" sz="4000" dirty="0" smtClean="0">
                <a:solidFill>
                  <a:srgbClr val="C00000"/>
                </a:solidFill>
              </a:rPr>
              <a:t>        (P)</a:t>
            </a:r>
            <a:endParaRPr lang="en-US" sz="4000" dirty="0">
              <a:solidFill>
                <a:srgbClr val="C00000"/>
              </a:solidFill>
            </a:endParaRPr>
          </a:p>
        </p:txBody>
      </p:sp>
      <p:sp>
        <p:nvSpPr>
          <p:cNvPr id="8" name="Content Placeholder 7"/>
          <p:cNvSpPr>
            <a:spLocks noGrp="1"/>
          </p:cNvSpPr>
          <p:nvPr>
            <p:ph idx="1"/>
          </p:nvPr>
        </p:nvSpPr>
        <p:spPr>
          <a:xfrm>
            <a:off x="2438400" y="0"/>
            <a:ext cx="6705600" cy="6858000"/>
          </a:xfrm>
        </p:spPr>
        <p:txBody>
          <a:bodyPr/>
          <a:lstStyle/>
          <a:p>
            <a:pPr>
              <a:buNone/>
            </a:pPr>
            <a:r>
              <a:rPr lang="en-US" b="1" dirty="0" smtClean="0"/>
              <a:t>      Role- </a:t>
            </a:r>
            <a:r>
              <a:rPr lang="en-US" dirty="0" smtClean="0"/>
              <a:t>Involved in </a:t>
            </a:r>
            <a:r>
              <a:rPr lang="en-US" dirty="0" err="1" smtClean="0"/>
              <a:t>photosynthesis,respiration</a:t>
            </a:r>
            <a:r>
              <a:rPr lang="en-US" dirty="0" smtClean="0"/>
              <a:t>, energy storage and transfer, cell division, and </a:t>
            </a:r>
            <a:r>
              <a:rPr lang="en-US" dirty="0" err="1" smtClean="0"/>
              <a:t>enlargement,Promotes</a:t>
            </a:r>
            <a:r>
              <a:rPr lang="en-US" dirty="0" smtClean="0"/>
              <a:t> early root formation and </a:t>
            </a:r>
            <a:r>
              <a:rPr lang="en-US" dirty="0" err="1" smtClean="0"/>
              <a:t>growth,Improves</a:t>
            </a:r>
            <a:r>
              <a:rPr lang="en-US" dirty="0" smtClean="0"/>
              <a:t> quality of fruits, vegetables, and grains, Vital to seed formation.</a:t>
            </a:r>
          </a:p>
          <a:p>
            <a:pPr>
              <a:buNone/>
            </a:pPr>
            <a:r>
              <a:rPr lang="en-US" b="1" dirty="0" smtClean="0"/>
              <a:t>        Deficiency Symptoms-  </a:t>
            </a:r>
          </a:p>
          <a:p>
            <a:pPr>
              <a:buNone/>
            </a:pPr>
            <a:r>
              <a:rPr lang="en-US" dirty="0" smtClean="0"/>
              <a:t>    Plants exhibit stunted growth and leaves are often dark green in </a:t>
            </a:r>
            <a:r>
              <a:rPr lang="en-US" dirty="0" err="1" smtClean="0"/>
              <a:t>colour</a:t>
            </a:r>
            <a:r>
              <a:rPr lang="en-US" dirty="0" smtClean="0"/>
              <a:t>. Oldest leaves become dark brown as they die. Maturity may be delayed.</a:t>
            </a:r>
          </a:p>
          <a:p>
            <a:pPr>
              <a:buNone/>
            </a:pPr>
            <a:r>
              <a:rPr lang="en-US" dirty="0" smtClean="0"/>
              <a:t/>
            </a:r>
            <a:br>
              <a:rPr lang="en-US" dirty="0" smtClean="0"/>
            </a:br>
            <a:endParaRPr lang="en-US" dirty="0"/>
          </a:p>
        </p:txBody>
      </p:sp>
      <p:sp>
        <p:nvSpPr>
          <p:cNvPr id="9" name="Text Placeholder 8"/>
          <p:cNvSpPr>
            <a:spLocks noGrp="1"/>
          </p:cNvSpPr>
          <p:nvPr>
            <p:ph type="body" sz="half" idx="2"/>
          </p:nvPr>
        </p:nvSpPr>
        <p:spPr>
          <a:xfrm>
            <a:off x="1" y="2209800"/>
            <a:ext cx="2438399" cy="3916363"/>
          </a:xfrm>
        </p:spPr>
        <p:txBody>
          <a:bodyPr/>
          <a:lstStyle/>
          <a:p>
            <a:endParaRPr lang="en-US" dirty="0"/>
          </a:p>
        </p:txBody>
      </p:sp>
      <p:pic>
        <p:nvPicPr>
          <p:cNvPr id="10" name="BLOGGER_PHOTO_ID_5370405356963860786" descr="http://4.bp.blogspot.com/_qjbUEdDL4xY/SoeDN_GvkTI/AAAAAAAAA4w/ld0LjgK-KTw/s200/phosphorus.jpg"/>
          <p:cNvPicPr/>
          <p:nvPr/>
        </p:nvPicPr>
        <p:blipFill>
          <a:blip r:embed="rId3"/>
          <a:srcRect/>
          <a:stretch>
            <a:fillRect/>
          </a:stretch>
        </p:blipFill>
        <p:spPr bwMode="auto">
          <a:xfrm>
            <a:off x="152400" y="1295400"/>
            <a:ext cx="2286000" cy="2667000"/>
          </a:xfrm>
          <a:prstGeom prst="rect">
            <a:avLst/>
          </a:prstGeom>
          <a:noFill/>
          <a:ln w="9525">
            <a:noFill/>
            <a:miter lim="800000"/>
            <a:headEnd/>
            <a:tailEnd/>
          </a:ln>
        </p:spPr>
      </p:pic>
      <p:pic>
        <p:nvPicPr>
          <p:cNvPr id="11" name="Picture 10" descr="C:\Users\cc\Desktop\phosphorus def..jpg"/>
          <p:cNvPicPr/>
          <p:nvPr/>
        </p:nvPicPr>
        <p:blipFill>
          <a:blip r:embed="rId4"/>
          <a:srcRect/>
          <a:stretch>
            <a:fillRect/>
          </a:stretch>
        </p:blipFill>
        <p:spPr bwMode="auto">
          <a:xfrm>
            <a:off x="152400" y="4267200"/>
            <a:ext cx="2286000" cy="2286000"/>
          </a:xfrm>
          <a:prstGeom prst="rect">
            <a:avLst/>
          </a:prstGeom>
          <a:noFill/>
          <a:ln w="9525">
            <a:noFill/>
            <a:miter lim="800000"/>
            <a:headEnd/>
            <a:tailEnd/>
          </a:ln>
        </p:spPr>
      </p:pic>
    </p:spTree>
  </p:cSld>
  <p:clrMapOvr>
    <a:masterClrMapping/>
  </p:clrMapOvr>
  <p:transition advClick="0">
    <p:pull dir="d"/>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1" y="0"/>
            <a:ext cx="2209799" cy="1219200"/>
          </a:xfrm>
        </p:spPr>
        <p:txBody>
          <a:bodyPr/>
          <a:lstStyle/>
          <a:p>
            <a:pPr algn="ctr"/>
            <a:r>
              <a:rPr lang="en-US" sz="3600" dirty="0" smtClean="0">
                <a:solidFill>
                  <a:srgbClr val="C00000"/>
                </a:solidFill>
              </a:rPr>
              <a:t>Potassium</a:t>
            </a:r>
            <a:r>
              <a:rPr lang="en-US" sz="4000" dirty="0" smtClean="0">
                <a:solidFill>
                  <a:srgbClr val="C00000"/>
                </a:solidFill>
              </a:rPr>
              <a:t>        (K)</a:t>
            </a:r>
            <a:endParaRPr lang="en-US" sz="4000" dirty="0">
              <a:solidFill>
                <a:srgbClr val="C00000"/>
              </a:solidFill>
            </a:endParaRPr>
          </a:p>
        </p:txBody>
      </p:sp>
      <p:sp>
        <p:nvSpPr>
          <p:cNvPr id="8" name="Content Placeholder 7"/>
          <p:cNvSpPr>
            <a:spLocks noGrp="1"/>
          </p:cNvSpPr>
          <p:nvPr>
            <p:ph idx="1"/>
          </p:nvPr>
        </p:nvSpPr>
        <p:spPr>
          <a:xfrm>
            <a:off x="2057400" y="0"/>
            <a:ext cx="7239000" cy="7010400"/>
          </a:xfrm>
        </p:spPr>
        <p:txBody>
          <a:bodyPr/>
          <a:lstStyle/>
          <a:p>
            <a:pPr>
              <a:buNone/>
            </a:pPr>
            <a:r>
              <a:rPr lang="en-US" b="1" dirty="0" smtClean="0"/>
              <a:t>    Role-</a:t>
            </a:r>
            <a:r>
              <a:rPr lang="en-US" dirty="0" smtClean="0"/>
              <a:t> </a:t>
            </a:r>
            <a:r>
              <a:rPr lang="en-US" sz="2800" dirty="0" smtClean="0"/>
              <a:t>Carbohydrate metabolism and the break down and translocation of starches, Increases photosynthesis, Increases water-use efficiency, Essential to protein </a:t>
            </a:r>
            <a:r>
              <a:rPr lang="en-US" sz="2800" dirty="0" err="1" smtClean="0"/>
              <a:t>synthesis,Important</a:t>
            </a:r>
            <a:r>
              <a:rPr lang="en-US" sz="2800" dirty="0" smtClean="0"/>
              <a:t> in fruit </a:t>
            </a:r>
            <a:r>
              <a:rPr lang="en-US" sz="2800" dirty="0" err="1" smtClean="0"/>
              <a:t>formation,Activates</a:t>
            </a:r>
            <a:r>
              <a:rPr lang="en-US" sz="2800" dirty="0" smtClean="0"/>
              <a:t> enzymes and controls their reaction rates, Improves quality of seeds and fruit Increases disease resistance.</a:t>
            </a:r>
          </a:p>
          <a:p>
            <a:pPr>
              <a:buNone/>
            </a:pPr>
            <a:r>
              <a:rPr lang="en-US" sz="2800" b="1" dirty="0" smtClean="0"/>
              <a:t>     Deficiency Symptoms- </a:t>
            </a:r>
            <a:r>
              <a:rPr lang="en-US" sz="2800" dirty="0" smtClean="0"/>
              <a:t>Crops suffering this deficiency appear scorched around the edges and surfaces are irregularly </a:t>
            </a:r>
            <a:r>
              <a:rPr lang="en-US" sz="2800" dirty="0" err="1" smtClean="0"/>
              <a:t>chlorotic</a:t>
            </a:r>
            <a:r>
              <a:rPr lang="en-US" sz="2800" dirty="0" smtClean="0"/>
              <a:t>. In </a:t>
            </a:r>
            <a:r>
              <a:rPr lang="en-US" sz="2800" dirty="0" err="1" smtClean="0"/>
              <a:t>legumes,the</a:t>
            </a:r>
            <a:r>
              <a:rPr lang="en-US" sz="2800" dirty="0" smtClean="0"/>
              <a:t> </a:t>
            </a:r>
            <a:r>
              <a:rPr lang="en-US" sz="2800" dirty="0" err="1" smtClean="0"/>
              <a:t>chlorotic</a:t>
            </a:r>
            <a:r>
              <a:rPr lang="en-US" sz="2800" dirty="0" smtClean="0"/>
              <a:t> spots form patterns around the leaf edges. Cereal grains develop weak stalks and their roots may become more prone to infection by root rotting organisms</a:t>
            </a:r>
          </a:p>
          <a:p>
            <a:pPr>
              <a:buNone/>
            </a:pPr>
            <a:r>
              <a:rPr lang="en-US" dirty="0" smtClean="0"/>
              <a:t/>
            </a:r>
            <a:br>
              <a:rPr lang="en-US" dirty="0" smtClean="0"/>
            </a:br>
            <a:endParaRPr lang="en-US" dirty="0"/>
          </a:p>
        </p:txBody>
      </p:sp>
      <p:sp>
        <p:nvSpPr>
          <p:cNvPr id="9" name="Text Placeholder 8"/>
          <p:cNvSpPr>
            <a:spLocks noGrp="1"/>
          </p:cNvSpPr>
          <p:nvPr>
            <p:ph type="body" sz="half" idx="2"/>
          </p:nvPr>
        </p:nvSpPr>
        <p:spPr>
          <a:xfrm>
            <a:off x="1" y="1371600"/>
            <a:ext cx="2057399" cy="5486400"/>
          </a:xfrm>
        </p:spPr>
        <p:txBody>
          <a:bodyPr/>
          <a:lstStyle/>
          <a:p>
            <a:endParaRPr lang="en-US" dirty="0"/>
          </a:p>
        </p:txBody>
      </p:sp>
      <p:pic>
        <p:nvPicPr>
          <p:cNvPr id="12" name="BLOGGER_PHOTO_ID_5370405243153214914" descr="http://1.bp.blogspot.com/_qjbUEdDL4xY/SoeDHXIK7cI/AAAAAAAAA4o/yXmG-u4Mr94/s200/potassium.jpg"/>
          <p:cNvPicPr/>
          <p:nvPr/>
        </p:nvPicPr>
        <p:blipFill>
          <a:blip r:embed="rId3"/>
          <a:srcRect/>
          <a:stretch>
            <a:fillRect/>
          </a:stretch>
        </p:blipFill>
        <p:spPr bwMode="auto">
          <a:xfrm>
            <a:off x="152400" y="1371600"/>
            <a:ext cx="1905000" cy="2895600"/>
          </a:xfrm>
          <a:prstGeom prst="rect">
            <a:avLst/>
          </a:prstGeom>
          <a:noFill/>
          <a:ln w="9525">
            <a:noFill/>
            <a:miter lim="800000"/>
            <a:headEnd/>
            <a:tailEnd/>
          </a:ln>
        </p:spPr>
      </p:pic>
      <p:pic>
        <p:nvPicPr>
          <p:cNvPr id="13" name="Picture 12" descr="C:\Users\cc\Desktop\Potassium deficiency.jpg"/>
          <p:cNvPicPr/>
          <p:nvPr/>
        </p:nvPicPr>
        <p:blipFill>
          <a:blip r:embed="rId4"/>
          <a:srcRect/>
          <a:stretch>
            <a:fillRect/>
          </a:stretch>
        </p:blipFill>
        <p:spPr bwMode="auto">
          <a:xfrm>
            <a:off x="152400" y="4495800"/>
            <a:ext cx="1905000" cy="2362200"/>
          </a:xfrm>
          <a:prstGeom prst="rect">
            <a:avLst/>
          </a:prstGeom>
          <a:noFill/>
          <a:ln w="9525">
            <a:noFill/>
            <a:miter lim="800000"/>
            <a:headEnd/>
            <a:tailEnd/>
          </a:ln>
        </p:spPr>
      </p:pic>
    </p:spTree>
  </p:cSld>
  <p:clrMapOvr>
    <a:masterClrMapping/>
  </p:clrMapOvr>
  <p:transition>
    <p:dissolv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1" y="152400"/>
            <a:ext cx="2057399" cy="838200"/>
          </a:xfrm>
        </p:spPr>
        <p:txBody>
          <a:bodyPr/>
          <a:lstStyle/>
          <a:p>
            <a:pPr algn="ctr"/>
            <a:r>
              <a:rPr lang="en-US" sz="2800" dirty="0" smtClean="0">
                <a:solidFill>
                  <a:srgbClr val="C00000"/>
                </a:solidFill>
              </a:rPr>
              <a:t>Magnesium  (Mg)</a:t>
            </a:r>
            <a:endParaRPr lang="en-US" sz="2800" dirty="0">
              <a:solidFill>
                <a:srgbClr val="C00000"/>
              </a:solidFill>
            </a:endParaRPr>
          </a:p>
        </p:txBody>
      </p:sp>
      <p:sp>
        <p:nvSpPr>
          <p:cNvPr id="8" name="Content Placeholder 7"/>
          <p:cNvSpPr>
            <a:spLocks noGrp="1"/>
          </p:cNvSpPr>
          <p:nvPr>
            <p:ph idx="1"/>
          </p:nvPr>
        </p:nvSpPr>
        <p:spPr>
          <a:xfrm>
            <a:off x="1905000" y="0"/>
            <a:ext cx="7239000" cy="7010400"/>
          </a:xfrm>
        </p:spPr>
        <p:txBody>
          <a:bodyPr/>
          <a:lstStyle/>
          <a:p>
            <a:pPr>
              <a:buNone/>
            </a:pPr>
            <a:r>
              <a:rPr lang="en-US" b="1" dirty="0" smtClean="0"/>
              <a:t>    Role-</a:t>
            </a:r>
            <a:r>
              <a:rPr lang="en-US" sz="2800" dirty="0" smtClean="0"/>
              <a:t> </a:t>
            </a:r>
            <a:r>
              <a:rPr lang="en-US" dirty="0" smtClean="0"/>
              <a:t>Key element of chlorophyll production, Improves utilization and mobility of phosphorus, Activator and component of many plant enzymes, Increases iron utilization in plants , Influences earliness and uniformity of maturity.</a:t>
            </a:r>
          </a:p>
          <a:p>
            <a:pPr>
              <a:buNone/>
            </a:pPr>
            <a:r>
              <a:rPr lang="en-US" b="1" dirty="0" smtClean="0"/>
              <a:t>     Deficiency Symptoms - </a:t>
            </a:r>
          </a:p>
          <a:p>
            <a:pPr>
              <a:buNone/>
            </a:pPr>
            <a:r>
              <a:rPr lang="en-US" sz="2800" dirty="0" smtClean="0"/>
              <a:t>     </a:t>
            </a:r>
            <a:r>
              <a:rPr lang="en-US" sz="3600" dirty="0" err="1" smtClean="0"/>
              <a:t>Interveinal</a:t>
            </a:r>
            <a:r>
              <a:rPr lang="en-US" sz="3600" dirty="0" smtClean="0"/>
              <a:t> </a:t>
            </a:r>
            <a:r>
              <a:rPr lang="en-US" sz="3600" dirty="0" err="1" smtClean="0"/>
              <a:t>chlorosis</a:t>
            </a:r>
            <a:r>
              <a:rPr lang="en-US" sz="3600" dirty="0" smtClean="0"/>
              <a:t> of older leaves, mortality, In severe deficiency the leaves wilt &amp; shed, leaves develop necrotic patches.</a:t>
            </a:r>
          </a:p>
          <a:p>
            <a:pPr>
              <a:buNone/>
            </a:pPr>
            <a:r>
              <a:rPr lang="en-US" sz="3600" dirty="0" smtClean="0"/>
              <a:t> </a:t>
            </a:r>
          </a:p>
          <a:p>
            <a:pPr>
              <a:buNone/>
            </a:pPr>
            <a:endParaRPr lang="en-US" sz="2800" dirty="0" smtClean="0"/>
          </a:p>
          <a:p>
            <a:pPr>
              <a:buNone/>
            </a:pPr>
            <a:r>
              <a:rPr lang="en-US" dirty="0" smtClean="0"/>
              <a:t/>
            </a:r>
            <a:br>
              <a:rPr lang="en-US" dirty="0" smtClean="0"/>
            </a:br>
            <a:endParaRPr lang="en-US" dirty="0"/>
          </a:p>
        </p:txBody>
      </p:sp>
      <p:sp>
        <p:nvSpPr>
          <p:cNvPr id="9" name="Text Placeholder 8"/>
          <p:cNvSpPr>
            <a:spLocks noGrp="1"/>
          </p:cNvSpPr>
          <p:nvPr>
            <p:ph type="body" sz="half" idx="2"/>
          </p:nvPr>
        </p:nvSpPr>
        <p:spPr>
          <a:xfrm>
            <a:off x="1" y="1371600"/>
            <a:ext cx="2057399" cy="5486400"/>
          </a:xfrm>
        </p:spPr>
        <p:txBody>
          <a:bodyPr/>
          <a:lstStyle/>
          <a:p>
            <a:endParaRPr lang="en-US" dirty="0"/>
          </a:p>
        </p:txBody>
      </p:sp>
      <p:pic>
        <p:nvPicPr>
          <p:cNvPr id="10" name="BLOGGER_PHOTO_ID_5370403630127303378" descr="http://3.bp.blogspot.com/_qjbUEdDL4xY/SoeBpeI0ytI/AAAAAAAAA3o/XfweDTbmbIg/s200/magnesium.jpg"/>
          <p:cNvPicPr/>
          <p:nvPr/>
        </p:nvPicPr>
        <p:blipFill>
          <a:blip r:embed="rId3"/>
          <a:srcRect/>
          <a:stretch>
            <a:fillRect/>
          </a:stretch>
        </p:blipFill>
        <p:spPr bwMode="auto">
          <a:xfrm>
            <a:off x="152400" y="1371600"/>
            <a:ext cx="1905000" cy="2209800"/>
          </a:xfrm>
          <a:prstGeom prst="rect">
            <a:avLst/>
          </a:prstGeom>
          <a:noFill/>
          <a:ln w="9525">
            <a:noFill/>
            <a:miter lim="800000"/>
            <a:headEnd/>
            <a:tailEnd/>
          </a:ln>
        </p:spPr>
      </p:pic>
      <p:pic>
        <p:nvPicPr>
          <p:cNvPr id="11" name="Picture 10" descr="C:\Users\cc\Desktop\Magnesium def..jpg"/>
          <p:cNvPicPr/>
          <p:nvPr/>
        </p:nvPicPr>
        <p:blipFill>
          <a:blip r:embed="rId4"/>
          <a:srcRect/>
          <a:stretch>
            <a:fillRect/>
          </a:stretch>
        </p:blipFill>
        <p:spPr bwMode="auto">
          <a:xfrm>
            <a:off x="152400" y="4419600"/>
            <a:ext cx="1905000" cy="2438400"/>
          </a:xfrm>
          <a:prstGeom prst="rect">
            <a:avLst/>
          </a:prstGeom>
          <a:noFill/>
          <a:ln w="9525">
            <a:noFill/>
            <a:miter lim="800000"/>
            <a:headEnd/>
            <a:tailEnd/>
          </a:ln>
        </p:spPr>
      </p:pic>
    </p:spTree>
  </p:cSld>
  <p:clrMapOvr>
    <a:masterClrMapping/>
  </p:clrMapOvr>
  <p:transition>
    <p:wedg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1" y="0"/>
            <a:ext cx="2057399" cy="990600"/>
          </a:xfrm>
        </p:spPr>
        <p:txBody>
          <a:bodyPr/>
          <a:lstStyle/>
          <a:p>
            <a:pPr algn="ctr"/>
            <a:r>
              <a:rPr lang="en-US" sz="3000" dirty="0" smtClean="0">
                <a:solidFill>
                  <a:srgbClr val="C00000"/>
                </a:solidFill>
              </a:rPr>
              <a:t>Calcium  (Ca)</a:t>
            </a:r>
            <a:endParaRPr lang="en-US" sz="3000" dirty="0">
              <a:solidFill>
                <a:srgbClr val="C00000"/>
              </a:solidFill>
            </a:endParaRPr>
          </a:p>
        </p:txBody>
      </p:sp>
      <p:sp>
        <p:nvSpPr>
          <p:cNvPr id="8" name="Content Placeholder 7"/>
          <p:cNvSpPr>
            <a:spLocks noGrp="1"/>
          </p:cNvSpPr>
          <p:nvPr>
            <p:ph idx="1"/>
          </p:nvPr>
        </p:nvSpPr>
        <p:spPr>
          <a:xfrm>
            <a:off x="1905000" y="0"/>
            <a:ext cx="7239000" cy="6858000"/>
          </a:xfrm>
        </p:spPr>
        <p:txBody>
          <a:bodyPr/>
          <a:lstStyle/>
          <a:p>
            <a:pPr>
              <a:buNone/>
            </a:pPr>
            <a:r>
              <a:rPr lang="en-US" b="1" dirty="0" smtClean="0"/>
              <a:t>    Role- </a:t>
            </a:r>
            <a:r>
              <a:rPr lang="en-US" dirty="0" smtClean="0"/>
              <a:t>Utilized for Continuous cell division and formation, Involved in nitrogen metabolism , Reduces plant respiration, Aids translocation of photosynthesis from leaves to fruiting  organs, Increases fruit set , Stimulates microbial activity.</a:t>
            </a:r>
          </a:p>
          <a:p>
            <a:pPr>
              <a:buNone/>
            </a:pPr>
            <a:r>
              <a:rPr lang="en-US" b="1" dirty="0" smtClean="0"/>
              <a:t>     Deficiency Symptoms - </a:t>
            </a:r>
          </a:p>
          <a:p>
            <a:pPr>
              <a:buNone/>
            </a:pPr>
            <a:r>
              <a:rPr lang="en-US" sz="2800" dirty="0" smtClean="0"/>
              <a:t>    </a:t>
            </a:r>
            <a:r>
              <a:rPr lang="en-US" dirty="0" smtClean="0"/>
              <a:t>A notable feature of calcium-deficient plants is a defective root system. Calcium deficiency causes stunting of root systems , effect on the visual appearance of leaves.</a:t>
            </a:r>
          </a:p>
          <a:p>
            <a:pPr>
              <a:buNone/>
            </a:pPr>
            <a:r>
              <a:rPr lang="en-US" sz="2800" dirty="0" smtClean="0"/>
              <a:t> </a:t>
            </a:r>
            <a:endParaRPr lang="en-US" sz="3600" dirty="0" smtClean="0"/>
          </a:p>
          <a:p>
            <a:pPr>
              <a:buNone/>
            </a:pPr>
            <a:r>
              <a:rPr lang="en-US" sz="3600" dirty="0" smtClean="0"/>
              <a:t> </a:t>
            </a:r>
          </a:p>
          <a:p>
            <a:pPr>
              <a:buNone/>
            </a:pPr>
            <a:endParaRPr lang="en-US" sz="2800" dirty="0" smtClean="0"/>
          </a:p>
          <a:p>
            <a:pPr>
              <a:buNone/>
            </a:pPr>
            <a:r>
              <a:rPr lang="en-US" dirty="0" smtClean="0"/>
              <a:t/>
            </a:r>
            <a:br>
              <a:rPr lang="en-US" dirty="0" smtClean="0"/>
            </a:br>
            <a:endParaRPr lang="en-US" dirty="0"/>
          </a:p>
        </p:txBody>
      </p:sp>
      <p:sp>
        <p:nvSpPr>
          <p:cNvPr id="9" name="Text Placeholder 8"/>
          <p:cNvSpPr>
            <a:spLocks noGrp="1"/>
          </p:cNvSpPr>
          <p:nvPr>
            <p:ph type="body" sz="half" idx="2"/>
          </p:nvPr>
        </p:nvSpPr>
        <p:spPr>
          <a:xfrm>
            <a:off x="1" y="1371600"/>
            <a:ext cx="1676399" cy="5486400"/>
          </a:xfrm>
        </p:spPr>
        <p:txBody>
          <a:bodyPr/>
          <a:lstStyle/>
          <a:p>
            <a:endParaRPr lang="en-US" dirty="0"/>
          </a:p>
        </p:txBody>
      </p:sp>
      <p:pic>
        <p:nvPicPr>
          <p:cNvPr id="12" name="Picture 11" descr="C:\Users\cc\Desktop\Ca deficiency.jpg"/>
          <p:cNvPicPr/>
          <p:nvPr/>
        </p:nvPicPr>
        <p:blipFill>
          <a:blip r:embed="rId3" cstate="print"/>
          <a:srcRect/>
          <a:stretch>
            <a:fillRect/>
          </a:stretch>
        </p:blipFill>
        <p:spPr bwMode="auto">
          <a:xfrm>
            <a:off x="152400" y="1371600"/>
            <a:ext cx="1524000" cy="2362200"/>
          </a:xfrm>
          <a:prstGeom prst="rect">
            <a:avLst/>
          </a:prstGeom>
          <a:noFill/>
          <a:ln w="9525">
            <a:noFill/>
            <a:miter lim="800000"/>
            <a:headEnd/>
            <a:tailEnd/>
          </a:ln>
        </p:spPr>
      </p:pic>
      <p:pic>
        <p:nvPicPr>
          <p:cNvPr id="13" name="Picture 12" descr="C:\Users\cc\Desktop\infocourier-calcium_text_3.jpg"/>
          <p:cNvPicPr/>
          <p:nvPr/>
        </p:nvPicPr>
        <p:blipFill>
          <a:blip r:embed="rId4"/>
          <a:srcRect/>
          <a:stretch>
            <a:fillRect/>
          </a:stretch>
        </p:blipFill>
        <p:spPr bwMode="auto">
          <a:xfrm>
            <a:off x="152400" y="3733800"/>
            <a:ext cx="1524000" cy="3124200"/>
          </a:xfrm>
          <a:prstGeom prst="rect">
            <a:avLst/>
          </a:prstGeom>
          <a:noFill/>
          <a:ln w="9525">
            <a:noFill/>
            <a:miter lim="800000"/>
            <a:headEnd/>
            <a:tailEnd/>
          </a:ln>
        </p:spPr>
      </p:pic>
    </p:spTree>
  </p:cSld>
  <p:clrMapOvr>
    <a:masterClrMapping/>
  </p:clrMapOvr>
  <p:transition>
    <p:dissolv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1" y="0"/>
            <a:ext cx="1828799" cy="685800"/>
          </a:xfrm>
        </p:spPr>
        <p:txBody>
          <a:bodyPr/>
          <a:lstStyle/>
          <a:p>
            <a:pPr algn="ctr"/>
            <a:r>
              <a:rPr lang="en-US" sz="3600" dirty="0" smtClean="0">
                <a:solidFill>
                  <a:srgbClr val="C00000"/>
                </a:solidFill>
              </a:rPr>
              <a:t>Iron (Fe)</a:t>
            </a:r>
            <a:endParaRPr lang="en-US" sz="3600" dirty="0">
              <a:solidFill>
                <a:srgbClr val="C00000"/>
              </a:solidFill>
            </a:endParaRPr>
          </a:p>
        </p:txBody>
      </p:sp>
      <p:sp>
        <p:nvSpPr>
          <p:cNvPr id="8" name="Content Placeholder 7"/>
          <p:cNvSpPr>
            <a:spLocks noGrp="1"/>
          </p:cNvSpPr>
          <p:nvPr>
            <p:ph idx="1"/>
          </p:nvPr>
        </p:nvSpPr>
        <p:spPr>
          <a:xfrm>
            <a:off x="1828800" y="0"/>
            <a:ext cx="7315200" cy="6858000"/>
          </a:xfrm>
        </p:spPr>
        <p:txBody>
          <a:bodyPr/>
          <a:lstStyle/>
          <a:p>
            <a:pPr>
              <a:buNone/>
            </a:pPr>
            <a:r>
              <a:rPr lang="en-US" b="1" dirty="0" smtClean="0"/>
              <a:t>    Role- </a:t>
            </a:r>
            <a:r>
              <a:rPr lang="en-US" dirty="0" smtClean="0"/>
              <a:t>Promotes formation of chlorophyll , Acts as an oxygen carrier ,</a:t>
            </a:r>
            <a:br>
              <a:rPr lang="en-US" dirty="0" smtClean="0"/>
            </a:br>
            <a:r>
              <a:rPr lang="en-US" dirty="0" smtClean="0"/>
              <a:t>Reactions involving cell division and growth</a:t>
            </a:r>
          </a:p>
          <a:p>
            <a:pPr>
              <a:buNone/>
            </a:pPr>
            <a:r>
              <a:rPr lang="en-US" b="1" dirty="0" smtClean="0"/>
              <a:t>     Deficiency Symptoms - </a:t>
            </a:r>
          </a:p>
          <a:p>
            <a:pPr>
              <a:buNone/>
            </a:pPr>
            <a:r>
              <a:rPr lang="en-US" sz="2800" dirty="0" smtClean="0"/>
              <a:t>    </a:t>
            </a:r>
            <a:r>
              <a:rPr lang="en-US" sz="3600" dirty="0" smtClean="0"/>
              <a:t>Young leaves develop </a:t>
            </a:r>
            <a:r>
              <a:rPr lang="en-US" sz="3600" dirty="0" err="1" smtClean="0"/>
              <a:t>chlorosis</a:t>
            </a:r>
            <a:r>
              <a:rPr lang="en-US" sz="3600" dirty="0" smtClean="0"/>
              <a:t> in the </a:t>
            </a:r>
            <a:r>
              <a:rPr lang="en-US" sz="3600" dirty="0" err="1" smtClean="0"/>
              <a:t>interveinal</a:t>
            </a:r>
            <a:r>
              <a:rPr lang="en-US" sz="3600" dirty="0" smtClean="0"/>
              <a:t> areas which may develop into white leaves with necrotic spots. Stunted growth. In animals, iron deficiency results in </a:t>
            </a:r>
            <a:r>
              <a:rPr lang="en-US" sz="3600" dirty="0" err="1" smtClean="0"/>
              <a:t>anaemia</a:t>
            </a:r>
            <a:r>
              <a:rPr lang="en-US" sz="3600" dirty="0" smtClean="0"/>
              <a:t>, wasting and eventual death.</a:t>
            </a:r>
          </a:p>
          <a:p>
            <a:pPr>
              <a:buNone/>
            </a:pPr>
            <a:endParaRPr lang="en-US" dirty="0" smtClean="0"/>
          </a:p>
          <a:p>
            <a:pPr>
              <a:buNone/>
            </a:pPr>
            <a:r>
              <a:rPr lang="en-US" sz="2800" dirty="0" smtClean="0"/>
              <a:t> </a:t>
            </a:r>
            <a:endParaRPr lang="en-US" sz="3600" dirty="0" smtClean="0"/>
          </a:p>
          <a:p>
            <a:pPr>
              <a:buNone/>
            </a:pPr>
            <a:r>
              <a:rPr lang="en-US" sz="3600" dirty="0" smtClean="0"/>
              <a:t> </a:t>
            </a:r>
          </a:p>
          <a:p>
            <a:pPr>
              <a:buNone/>
            </a:pPr>
            <a:endParaRPr lang="en-US" sz="2800" dirty="0" smtClean="0"/>
          </a:p>
          <a:p>
            <a:pPr>
              <a:buNone/>
            </a:pPr>
            <a:r>
              <a:rPr lang="en-US" dirty="0" smtClean="0"/>
              <a:t/>
            </a:r>
            <a:br>
              <a:rPr lang="en-US" dirty="0" smtClean="0"/>
            </a:br>
            <a:endParaRPr lang="en-US" dirty="0"/>
          </a:p>
        </p:txBody>
      </p:sp>
      <p:sp>
        <p:nvSpPr>
          <p:cNvPr id="9" name="Text Placeholder 8"/>
          <p:cNvSpPr>
            <a:spLocks noGrp="1"/>
          </p:cNvSpPr>
          <p:nvPr>
            <p:ph type="body" sz="half" idx="2"/>
          </p:nvPr>
        </p:nvSpPr>
        <p:spPr>
          <a:xfrm>
            <a:off x="1" y="1371600"/>
            <a:ext cx="1828799" cy="5486400"/>
          </a:xfrm>
        </p:spPr>
        <p:txBody>
          <a:bodyPr/>
          <a:lstStyle/>
          <a:p>
            <a:endParaRPr lang="en-US" dirty="0"/>
          </a:p>
        </p:txBody>
      </p:sp>
      <p:pic>
        <p:nvPicPr>
          <p:cNvPr id="10" name="BLOGGER_PHOTO_ID_5370405109281378642" descr="http://4.bp.blogspot.com/_qjbUEdDL4xY/SoeC_kao0VI/AAAAAAAAA4g/B9d4XPoFPVA/s200/iron_deficiency.jpg"/>
          <p:cNvPicPr/>
          <p:nvPr/>
        </p:nvPicPr>
        <p:blipFill>
          <a:blip r:embed="rId3"/>
          <a:srcRect/>
          <a:stretch>
            <a:fillRect/>
          </a:stretch>
        </p:blipFill>
        <p:spPr bwMode="auto">
          <a:xfrm>
            <a:off x="152400" y="1371600"/>
            <a:ext cx="1600200" cy="2362200"/>
          </a:xfrm>
          <a:prstGeom prst="rect">
            <a:avLst/>
          </a:prstGeom>
          <a:noFill/>
          <a:ln w="9525">
            <a:noFill/>
            <a:miter lim="800000"/>
            <a:headEnd/>
            <a:tailEnd/>
          </a:ln>
        </p:spPr>
      </p:pic>
      <p:pic>
        <p:nvPicPr>
          <p:cNvPr id="11" name="Picture 10" descr="C:\Users\cc\Desktop\Iron deficiency.jpg"/>
          <p:cNvPicPr/>
          <p:nvPr/>
        </p:nvPicPr>
        <p:blipFill>
          <a:blip r:embed="rId4"/>
          <a:srcRect/>
          <a:stretch>
            <a:fillRect/>
          </a:stretch>
        </p:blipFill>
        <p:spPr bwMode="auto">
          <a:xfrm>
            <a:off x="152400" y="4343400"/>
            <a:ext cx="1676400" cy="2057400"/>
          </a:xfrm>
          <a:prstGeom prst="rect">
            <a:avLst/>
          </a:prstGeom>
          <a:noFill/>
          <a:ln w="9525">
            <a:noFill/>
            <a:miter lim="800000"/>
            <a:headEnd/>
            <a:tailEnd/>
          </a:ln>
        </p:spPr>
      </p:pic>
    </p:spTree>
  </p:cSld>
  <p:clrMapOvr>
    <a:masterClrMapping/>
  </p:clrMapOvr>
  <p:transition>
    <p:wedg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1" y="0"/>
            <a:ext cx="1981199" cy="1066800"/>
          </a:xfrm>
        </p:spPr>
        <p:txBody>
          <a:bodyPr/>
          <a:lstStyle/>
          <a:p>
            <a:pPr algn="ctr"/>
            <a:r>
              <a:rPr lang="en-US" sz="3600" dirty="0" smtClean="0">
                <a:solidFill>
                  <a:srgbClr val="C00000"/>
                </a:solidFill>
              </a:rPr>
              <a:t>Copper (Cu)</a:t>
            </a:r>
            <a:endParaRPr lang="en-US" sz="3600" dirty="0">
              <a:solidFill>
                <a:srgbClr val="C00000"/>
              </a:solidFill>
            </a:endParaRPr>
          </a:p>
        </p:txBody>
      </p:sp>
      <p:sp>
        <p:nvSpPr>
          <p:cNvPr id="8" name="Content Placeholder 7"/>
          <p:cNvSpPr>
            <a:spLocks noGrp="1"/>
          </p:cNvSpPr>
          <p:nvPr>
            <p:ph idx="1"/>
          </p:nvPr>
        </p:nvSpPr>
        <p:spPr>
          <a:xfrm>
            <a:off x="1981200" y="0"/>
            <a:ext cx="7315200" cy="6858000"/>
          </a:xfrm>
        </p:spPr>
        <p:txBody>
          <a:bodyPr/>
          <a:lstStyle/>
          <a:p>
            <a:pPr>
              <a:buNone/>
            </a:pPr>
            <a:r>
              <a:rPr lang="en-US" b="1" dirty="0" smtClean="0"/>
              <a:t>    Role- </a:t>
            </a:r>
            <a:r>
              <a:rPr lang="en-US" dirty="0" smtClean="0"/>
              <a:t>Catalyzes several plant processes, </a:t>
            </a:r>
            <a:br>
              <a:rPr lang="en-US" dirty="0" smtClean="0"/>
            </a:br>
            <a:r>
              <a:rPr lang="en-US" dirty="0" smtClean="0"/>
              <a:t>Major function in photosynthesis,</a:t>
            </a:r>
            <a:br>
              <a:rPr lang="en-US" dirty="0" smtClean="0"/>
            </a:br>
            <a:r>
              <a:rPr lang="en-US" dirty="0" smtClean="0"/>
              <a:t>Major function in reproductive stages, </a:t>
            </a:r>
            <a:br>
              <a:rPr lang="en-US" dirty="0" smtClean="0"/>
            </a:br>
            <a:r>
              <a:rPr lang="en-US" dirty="0" smtClean="0"/>
              <a:t>Indirect role in chlorophyll production, </a:t>
            </a:r>
            <a:br>
              <a:rPr lang="en-US" dirty="0" smtClean="0"/>
            </a:br>
            <a:r>
              <a:rPr lang="en-US" dirty="0" smtClean="0"/>
              <a:t>Increases sugar content, Improves flavor of fruits and vegetables.</a:t>
            </a:r>
          </a:p>
          <a:p>
            <a:pPr>
              <a:buNone/>
            </a:pPr>
            <a:r>
              <a:rPr lang="en-US" b="1" dirty="0" smtClean="0"/>
              <a:t>    Deficiency Symptoms - </a:t>
            </a:r>
          </a:p>
          <a:p>
            <a:pPr>
              <a:buNone/>
            </a:pPr>
            <a:r>
              <a:rPr lang="en-US" sz="2800" dirty="0" smtClean="0"/>
              <a:t>    </a:t>
            </a:r>
            <a:r>
              <a:rPr lang="en-US" sz="3400" dirty="0" smtClean="0"/>
              <a:t>Young leaves become dark </a:t>
            </a:r>
            <a:r>
              <a:rPr lang="en-US" sz="3400" dirty="0" err="1" smtClean="0"/>
              <a:t>green,twisted</a:t>
            </a:r>
            <a:r>
              <a:rPr lang="en-US" sz="3400" dirty="0" smtClean="0"/>
              <a:t> and deformed,  Necrotic spots may appear. In grains and grasses, seed production is reduced and seed heads may be white and empty.</a:t>
            </a:r>
          </a:p>
          <a:p>
            <a:pPr>
              <a:buNone/>
            </a:pPr>
            <a:endParaRPr lang="en-US" dirty="0" smtClean="0"/>
          </a:p>
          <a:p>
            <a:pPr>
              <a:buNone/>
            </a:pPr>
            <a:r>
              <a:rPr lang="en-US" sz="2800" dirty="0" smtClean="0"/>
              <a:t> </a:t>
            </a:r>
            <a:endParaRPr lang="en-US" sz="3600" dirty="0" smtClean="0"/>
          </a:p>
          <a:p>
            <a:pPr>
              <a:buNone/>
            </a:pPr>
            <a:r>
              <a:rPr lang="en-US" sz="3600" dirty="0" smtClean="0"/>
              <a:t> </a:t>
            </a:r>
          </a:p>
          <a:p>
            <a:pPr>
              <a:buNone/>
            </a:pPr>
            <a:endParaRPr lang="en-US" sz="2800" dirty="0" smtClean="0"/>
          </a:p>
          <a:p>
            <a:pPr>
              <a:buNone/>
            </a:pPr>
            <a:r>
              <a:rPr lang="en-US" dirty="0" smtClean="0"/>
              <a:t/>
            </a:r>
            <a:br>
              <a:rPr lang="en-US" dirty="0" smtClean="0"/>
            </a:br>
            <a:endParaRPr lang="en-US" dirty="0"/>
          </a:p>
        </p:txBody>
      </p:sp>
      <p:sp>
        <p:nvSpPr>
          <p:cNvPr id="9" name="Text Placeholder 8"/>
          <p:cNvSpPr>
            <a:spLocks noGrp="1"/>
          </p:cNvSpPr>
          <p:nvPr>
            <p:ph type="body" sz="half" idx="2"/>
          </p:nvPr>
        </p:nvSpPr>
        <p:spPr>
          <a:xfrm>
            <a:off x="1" y="1371600"/>
            <a:ext cx="1828799" cy="5486400"/>
          </a:xfrm>
        </p:spPr>
        <p:txBody>
          <a:bodyPr/>
          <a:lstStyle/>
          <a:p>
            <a:endParaRPr lang="en-US" dirty="0"/>
          </a:p>
        </p:txBody>
      </p:sp>
      <p:pic>
        <p:nvPicPr>
          <p:cNvPr id="12" name="BLOGGER_PHOTO_ID_5370404381773799122" descr="http://2.bp.blogspot.com/_qjbUEdDL4xY/SoeCVOPUHtI/AAAAAAAAA4A/yZXH2yL66WA/s200/coppper.jpg"/>
          <p:cNvPicPr/>
          <p:nvPr/>
        </p:nvPicPr>
        <p:blipFill>
          <a:blip r:embed="rId3"/>
          <a:srcRect/>
          <a:stretch>
            <a:fillRect/>
          </a:stretch>
        </p:blipFill>
        <p:spPr bwMode="auto">
          <a:xfrm>
            <a:off x="152400" y="1371600"/>
            <a:ext cx="1828800" cy="2066925"/>
          </a:xfrm>
          <a:prstGeom prst="rect">
            <a:avLst/>
          </a:prstGeom>
          <a:noFill/>
          <a:ln w="9525">
            <a:noFill/>
            <a:miter lim="800000"/>
            <a:headEnd/>
            <a:tailEnd/>
          </a:ln>
        </p:spPr>
      </p:pic>
      <p:pic>
        <p:nvPicPr>
          <p:cNvPr id="13" name="Picture 12" descr="C:\Users\cc\Desktop\cu defi..jpg"/>
          <p:cNvPicPr/>
          <p:nvPr/>
        </p:nvPicPr>
        <p:blipFill>
          <a:blip r:embed="rId4"/>
          <a:srcRect/>
          <a:stretch>
            <a:fillRect/>
          </a:stretch>
        </p:blipFill>
        <p:spPr bwMode="auto">
          <a:xfrm>
            <a:off x="152400" y="3733800"/>
            <a:ext cx="1828800" cy="3124200"/>
          </a:xfrm>
          <a:prstGeom prst="rect">
            <a:avLst/>
          </a:prstGeom>
          <a:noFill/>
          <a:ln w="9525">
            <a:noFill/>
            <a:miter lim="800000"/>
            <a:headEnd/>
            <a:tailEnd/>
          </a:ln>
        </p:spPr>
      </p:pic>
    </p:spTree>
  </p:cSld>
  <p:clrMapOvr>
    <a:masterClrMapping/>
  </p:clrMapOvr>
  <p:transition>
    <p:wipe dir="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1" y="0"/>
            <a:ext cx="2209799" cy="1066800"/>
          </a:xfrm>
        </p:spPr>
        <p:txBody>
          <a:bodyPr/>
          <a:lstStyle/>
          <a:p>
            <a:pPr algn="ctr"/>
            <a:r>
              <a:rPr lang="en-US" sz="3200" dirty="0" smtClean="0">
                <a:solidFill>
                  <a:srgbClr val="C00000"/>
                </a:solidFill>
              </a:rPr>
              <a:t>Manganese (</a:t>
            </a:r>
            <a:r>
              <a:rPr lang="en-US" sz="3200" dirty="0" err="1" smtClean="0">
                <a:solidFill>
                  <a:srgbClr val="C00000"/>
                </a:solidFill>
              </a:rPr>
              <a:t>Mn</a:t>
            </a:r>
            <a:r>
              <a:rPr lang="en-US" sz="3200" dirty="0" smtClean="0">
                <a:solidFill>
                  <a:srgbClr val="C00000"/>
                </a:solidFill>
              </a:rPr>
              <a:t>)</a:t>
            </a:r>
            <a:endParaRPr lang="en-US" sz="3200" dirty="0">
              <a:solidFill>
                <a:srgbClr val="C00000"/>
              </a:solidFill>
            </a:endParaRPr>
          </a:p>
        </p:txBody>
      </p:sp>
      <p:sp>
        <p:nvSpPr>
          <p:cNvPr id="8" name="Content Placeholder 7"/>
          <p:cNvSpPr>
            <a:spLocks noGrp="1"/>
          </p:cNvSpPr>
          <p:nvPr>
            <p:ph idx="1"/>
          </p:nvPr>
        </p:nvSpPr>
        <p:spPr>
          <a:xfrm>
            <a:off x="2057400" y="0"/>
            <a:ext cx="7086600" cy="6858000"/>
          </a:xfrm>
        </p:spPr>
        <p:txBody>
          <a:bodyPr/>
          <a:lstStyle/>
          <a:p>
            <a:pPr>
              <a:buNone/>
            </a:pPr>
            <a:r>
              <a:rPr lang="en-US" b="1" dirty="0" smtClean="0"/>
              <a:t>    Role- </a:t>
            </a:r>
            <a:r>
              <a:rPr lang="en-US" sz="2800" dirty="0" smtClean="0"/>
              <a:t>Functions as a part of certain enzyme systems, It is an essential nutrient for the growth of both plants and animals. In plants it enhances root growth, disease resistance and the development of fruit. It is required for the synthesis of chlorophyll and assimilation of nitrate. It is involved in the activation of many enzymes involved in photosynthesis and respiration.  </a:t>
            </a:r>
          </a:p>
          <a:p>
            <a:pPr>
              <a:buNone/>
            </a:pPr>
            <a:r>
              <a:rPr lang="en-US" sz="2400" b="1" dirty="0" smtClean="0"/>
              <a:t>Deficiency Symptoms-</a:t>
            </a:r>
            <a:r>
              <a:rPr lang="en-US" sz="2600" dirty="0" smtClean="0"/>
              <a:t>Wilting of leaves, </a:t>
            </a:r>
            <a:r>
              <a:rPr lang="en-US" sz="2800" dirty="0" smtClean="0"/>
              <a:t>followed by premature leaf </a:t>
            </a:r>
            <a:r>
              <a:rPr lang="en-US" sz="2800" dirty="0" err="1" smtClean="0"/>
              <a:t>fall,Appearance</a:t>
            </a:r>
            <a:r>
              <a:rPr lang="en-US" sz="2800" dirty="0" smtClean="0"/>
              <a:t> of ‘greenish gray’, oval shaped spots on basal regions of young leaves, Poorly developed  root system, Necrosis in older </a:t>
            </a:r>
            <a:r>
              <a:rPr lang="en-US" sz="2800" dirty="0" err="1" smtClean="0"/>
              <a:t>leaves,In</a:t>
            </a:r>
            <a:r>
              <a:rPr lang="en-US" sz="2800" dirty="0" smtClean="0"/>
              <a:t> cereals, grain formation is affected and number is reduced.</a:t>
            </a:r>
          </a:p>
          <a:p>
            <a:pPr>
              <a:buNone/>
            </a:pPr>
            <a:r>
              <a:rPr lang="en-US" sz="2800" dirty="0" smtClean="0"/>
              <a:t> </a:t>
            </a:r>
          </a:p>
          <a:p>
            <a:pPr>
              <a:buNone/>
            </a:pPr>
            <a:endParaRPr lang="en-US" sz="3000" dirty="0" smtClean="0"/>
          </a:p>
          <a:p>
            <a:pPr>
              <a:buNone/>
            </a:pPr>
            <a:endParaRPr lang="en-US" dirty="0" smtClean="0"/>
          </a:p>
          <a:p>
            <a:pPr>
              <a:buNone/>
            </a:pPr>
            <a:r>
              <a:rPr lang="en-US" sz="2800" dirty="0" smtClean="0"/>
              <a:t> </a:t>
            </a:r>
            <a:endParaRPr lang="en-US" sz="3600" dirty="0" smtClean="0"/>
          </a:p>
          <a:p>
            <a:pPr>
              <a:buNone/>
            </a:pPr>
            <a:r>
              <a:rPr lang="en-US" sz="3600" dirty="0" smtClean="0"/>
              <a:t> </a:t>
            </a:r>
          </a:p>
          <a:p>
            <a:pPr>
              <a:buNone/>
            </a:pPr>
            <a:endParaRPr lang="en-US" sz="2800" dirty="0" smtClean="0"/>
          </a:p>
          <a:p>
            <a:pPr>
              <a:buNone/>
            </a:pPr>
            <a:r>
              <a:rPr lang="en-US" dirty="0" smtClean="0"/>
              <a:t/>
            </a:r>
            <a:br>
              <a:rPr lang="en-US" dirty="0" smtClean="0"/>
            </a:br>
            <a:endParaRPr lang="en-US" dirty="0"/>
          </a:p>
        </p:txBody>
      </p:sp>
      <p:sp>
        <p:nvSpPr>
          <p:cNvPr id="9" name="Text Placeholder 8"/>
          <p:cNvSpPr>
            <a:spLocks noGrp="1"/>
          </p:cNvSpPr>
          <p:nvPr>
            <p:ph type="body" sz="half" idx="2"/>
          </p:nvPr>
        </p:nvSpPr>
        <p:spPr>
          <a:xfrm>
            <a:off x="228600" y="1371600"/>
            <a:ext cx="1828799" cy="5486400"/>
          </a:xfrm>
        </p:spPr>
        <p:txBody>
          <a:bodyPr/>
          <a:lstStyle/>
          <a:p>
            <a:endParaRPr lang="en-US" dirty="0"/>
          </a:p>
        </p:txBody>
      </p:sp>
      <p:pic>
        <p:nvPicPr>
          <p:cNvPr id="10" name="BLOGGER_PHOTO_ID_5370404976483185794" descr="http://2.bp.blogspot.com/_qjbUEdDL4xY/SoeC31tFNII/AAAAAAAAA4Y/MVI7I4cD7YQ/s200/manganses.jpg"/>
          <p:cNvPicPr/>
          <p:nvPr/>
        </p:nvPicPr>
        <p:blipFill>
          <a:blip r:embed="rId3"/>
          <a:srcRect/>
          <a:stretch>
            <a:fillRect/>
          </a:stretch>
        </p:blipFill>
        <p:spPr bwMode="auto">
          <a:xfrm>
            <a:off x="228600" y="1371600"/>
            <a:ext cx="1828800" cy="2047875"/>
          </a:xfrm>
          <a:prstGeom prst="rect">
            <a:avLst/>
          </a:prstGeom>
          <a:noFill/>
          <a:ln w="9525">
            <a:noFill/>
            <a:miter lim="800000"/>
            <a:headEnd/>
            <a:tailEnd/>
          </a:ln>
        </p:spPr>
      </p:pic>
      <p:pic>
        <p:nvPicPr>
          <p:cNvPr id="11" name="Picture 10" descr="C:\Users\cc\Desktop\Mn.jpg"/>
          <p:cNvPicPr/>
          <p:nvPr/>
        </p:nvPicPr>
        <p:blipFill>
          <a:blip r:embed="rId4"/>
          <a:srcRect/>
          <a:stretch>
            <a:fillRect/>
          </a:stretch>
        </p:blipFill>
        <p:spPr bwMode="auto">
          <a:xfrm>
            <a:off x="228600" y="4114800"/>
            <a:ext cx="1828800" cy="2743200"/>
          </a:xfrm>
          <a:prstGeom prst="rect">
            <a:avLst/>
          </a:prstGeom>
          <a:noFill/>
          <a:ln w="9525">
            <a:noFill/>
            <a:miter lim="800000"/>
            <a:headEnd/>
            <a:tailEnd/>
          </a:ln>
        </p:spPr>
      </p:pic>
    </p:spTree>
  </p:cSld>
  <p:clrMapOvr>
    <a:masterClrMapping/>
  </p:clrMapOvr>
  <p:transition>
    <p:dissolv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057400" y="2057400"/>
            <a:ext cx="5257800" cy="707886"/>
          </a:xfrm>
          <a:prstGeom prst="rect">
            <a:avLst/>
          </a:prstGeom>
          <a:solidFill>
            <a:schemeClr val="bg1"/>
          </a:solidFill>
          <a:effectLst/>
        </p:spPr>
        <p:txBody>
          <a:bodyPr wrap="square" rtlCol="0">
            <a:spAutoFit/>
          </a:bodyPr>
          <a:lstStyle/>
          <a:p>
            <a:r>
              <a:rPr lang="en-US"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a:t>
            </a:r>
            <a:r>
              <a:rPr lang="en-US" sz="4000" b="1" dirty="0" smtClean="0">
                <a:ln w="12700">
                  <a:solidFill>
                    <a:schemeClr val="tx2">
                      <a:satMod val="155000"/>
                    </a:schemeClr>
                  </a:solidFill>
                  <a:prstDash val="solid"/>
                </a:ln>
                <a:solidFill>
                  <a:srgbClr val="00B050"/>
                </a:solidFill>
                <a:effectLst>
                  <a:outerShdw blurRad="41275" dist="20320" dir="1800000" algn="tl" rotWithShape="0">
                    <a:srgbClr val="000000">
                      <a:alpha val="40000"/>
                    </a:srgbClr>
                  </a:outerShdw>
                </a:effectLst>
              </a:rPr>
              <a:t>Thank You</a:t>
            </a:r>
            <a:endParaRPr lang="en-US" sz="4000" b="1" dirty="0">
              <a:ln w="12700">
                <a:solidFill>
                  <a:schemeClr val="tx2">
                    <a:satMod val="155000"/>
                  </a:schemeClr>
                </a:solidFill>
                <a:prstDash val="solid"/>
              </a:ln>
              <a:solidFill>
                <a:srgbClr val="00B050"/>
              </a:solidFill>
              <a:effectLst>
                <a:outerShdw blurRad="41275" dist="20320" dir="1800000" algn="tl" rotWithShape="0">
                  <a:srgbClr val="000000">
                    <a:alpha val="40000"/>
                  </a:srgbClr>
                </a:outerShdw>
              </a:effectLst>
            </a:endParaRPr>
          </a:p>
        </p:txBody>
      </p:sp>
    </p:spTree>
  </p:cSld>
  <p:clrMapOvr>
    <a:masterClrMapping/>
  </p:clrMapOvr>
  <p:transition>
    <p:pull dir="d"/>
  </p:transition>
  <p:timing>
    <p:tnLst>
      <p:par>
        <p:cTn id="1" dur="indefinite" restart="never" nodeType="tmRoot"/>
      </p:par>
    </p:tnLst>
  </p:timing>
</p:sld>
</file>

<file path=ppt/theme/theme1.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1622</TotalTime>
  <Words>737</Words>
  <Application>Microsoft Macintosh PowerPoint</Application>
  <PresentationFormat>On-screen Show (4:3)</PresentationFormat>
  <Paragraphs>79</Paragraphs>
  <Slides>13</Slides>
  <Notes>10</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Default Design</vt:lpstr>
      <vt:lpstr>      MINERAL NUTRITION</vt:lpstr>
      <vt:lpstr>Defination</vt:lpstr>
      <vt:lpstr>Introduction</vt:lpstr>
      <vt:lpstr>The primary macronutrients: nitrogen (N), phosphorus (P), potassium (K).  The secondary macronutrients: calcium (Ca),magnesium (Mg)  The micronutrients/trace minerals: manganese (Mn), iron(Fe), copper (Cu),   The macronutrients required in relatively large amounts, usually &gt;&gt; 1 mg/g dry wt of tissue.   The micronutrients required in relatively small amounts, &lt; 0.1 mg/g dry wt of tissue. </vt:lpstr>
      <vt:lpstr>Role and Deficiency Symptoms</vt:lpstr>
      <vt:lpstr>Phophorous        (P)</vt:lpstr>
      <vt:lpstr>Potassium        (K)</vt:lpstr>
      <vt:lpstr>Magnesium  (Mg)</vt:lpstr>
      <vt:lpstr>Calcium  (Ca)</vt:lpstr>
      <vt:lpstr>Iron (Fe)</vt:lpstr>
      <vt:lpstr>Copper (Cu)</vt:lpstr>
      <vt:lpstr>Manganese (Mn)</vt:lpstr>
      <vt:lpstr>Slide 13</vt:lpstr>
    </vt:vector>
  </TitlesOfParts>
  <Company>WHS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Network Admin</dc:creator>
  <cp:lastModifiedBy>cc</cp:lastModifiedBy>
  <cp:revision>92</cp:revision>
  <dcterms:created xsi:type="dcterms:W3CDTF">2002-10-21T21:02:17Z</dcterms:created>
  <dcterms:modified xsi:type="dcterms:W3CDTF">2018-05-03T06:17:47Z</dcterms:modified>
</cp:coreProperties>
</file>