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65" r:id="rId3"/>
    <p:sldId id="266" r:id="rId4"/>
    <p:sldId id="268" r:id="rId5"/>
    <p:sldId id="267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982C4-FCE0-4829-9105-8B730FA25B05}" type="datetimeFigureOut">
              <a:rPr lang="en-US" smtClean="0"/>
              <a:pPr/>
              <a:t>03/05/2018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D3CE0-EB98-40D2-A21C-FC5FBA6F25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982C4-FCE0-4829-9105-8B730FA25B05}" type="datetimeFigureOut">
              <a:rPr lang="en-US" smtClean="0"/>
              <a:pPr/>
              <a:t>03/05/2018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D3CE0-EB98-40D2-A21C-FC5FBA6F25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982C4-FCE0-4829-9105-8B730FA25B05}" type="datetimeFigureOut">
              <a:rPr lang="en-US" smtClean="0"/>
              <a:pPr/>
              <a:t>03/05/2018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D3CE0-EB98-40D2-A21C-FC5FBA6F25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982C4-FCE0-4829-9105-8B730FA25B05}" type="datetimeFigureOut">
              <a:rPr lang="en-US" smtClean="0"/>
              <a:pPr/>
              <a:t>03/05/2018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D3CE0-EB98-40D2-A21C-FC5FBA6F25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982C4-FCE0-4829-9105-8B730FA25B05}" type="datetimeFigureOut">
              <a:rPr lang="en-US" smtClean="0"/>
              <a:pPr/>
              <a:t>03/05/2018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D3CE0-EB98-40D2-A21C-FC5FBA6F25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982C4-FCE0-4829-9105-8B730FA25B05}" type="datetimeFigureOut">
              <a:rPr lang="en-US" smtClean="0"/>
              <a:pPr/>
              <a:t>03/05/2018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D3CE0-EB98-40D2-A21C-FC5FBA6F25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982C4-FCE0-4829-9105-8B730FA25B05}" type="datetimeFigureOut">
              <a:rPr lang="en-US" smtClean="0"/>
              <a:pPr/>
              <a:t>03/05/2018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D3CE0-EB98-40D2-A21C-FC5FBA6F25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982C4-FCE0-4829-9105-8B730FA25B05}" type="datetimeFigureOut">
              <a:rPr lang="en-US" smtClean="0"/>
              <a:pPr/>
              <a:t>03/05/2018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D3CE0-EB98-40D2-A21C-FC5FBA6F25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982C4-FCE0-4829-9105-8B730FA25B05}" type="datetimeFigureOut">
              <a:rPr lang="en-US" smtClean="0"/>
              <a:pPr/>
              <a:t>03/05/2018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D3CE0-EB98-40D2-A21C-FC5FBA6F25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982C4-FCE0-4829-9105-8B730FA25B05}" type="datetimeFigureOut">
              <a:rPr lang="en-US" smtClean="0"/>
              <a:pPr/>
              <a:t>03/05/2018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D3CE0-EB98-40D2-A21C-FC5FBA6F25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982C4-FCE0-4829-9105-8B730FA25B05}" type="datetimeFigureOut">
              <a:rPr lang="en-US" smtClean="0"/>
              <a:pPr/>
              <a:t>03/05/2018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D3CE0-EB98-40D2-A21C-FC5FBA6F25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A982C4-FCE0-4829-9105-8B730FA25B05}" type="datetimeFigureOut">
              <a:rPr lang="en-US" smtClean="0"/>
              <a:pPr/>
              <a:t>03/05/2018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FD3CE0-EB98-40D2-A21C-FC5FBA6F255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2057400"/>
          </a:xfrm>
        </p:spPr>
        <p:txBody>
          <a:bodyPr>
            <a:normAutofit/>
          </a:bodyPr>
          <a:lstStyle/>
          <a:p>
            <a:r>
              <a:rPr lang="es-MX" dirty="0" err="1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Phaeophyta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7467600" cy="2819400"/>
          </a:xfrm>
        </p:spPr>
        <p:txBody>
          <a:bodyPr>
            <a:normAutofit fontScale="55000" lnSpcReduction="20000"/>
          </a:bodyPr>
          <a:lstStyle/>
          <a:p>
            <a:r>
              <a:rPr lang="en-US" sz="10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Sargassum</a:t>
            </a:r>
            <a:endParaRPr lang="en-US" sz="10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</a:t>
            </a:r>
          </a:p>
          <a:p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</a:t>
            </a:r>
          </a:p>
          <a:p>
            <a:r>
              <a:rPr lang="en-US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</a:t>
            </a:r>
          </a:p>
          <a:p>
            <a:r>
              <a:rPr lang="en-US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</a:t>
            </a:r>
            <a:r>
              <a:rPr lang="en-US" sz="4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Seema</a:t>
            </a:r>
            <a:r>
              <a:rPr lang="en-US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A. </a:t>
            </a:r>
            <a:r>
              <a:rPr lang="en-US" sz="4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Gaikwad</a:t>
            </a:r>
            <a:endParaRPr lang="en-US" sz="44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V. M. </a:t>
            </a:r>
            <a:r>
              <a:rPr lang="en-US" sz="4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Sangola</a:t>
            </a:r>
            <a:r>
              <a:rPr lang="en-US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Sargasso Sea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44" name="Picture 4" descr="C:\Users\cc\Desktop\weed-we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69494" y="2616198"/>
            <a:ext cx="6487055" cy="3352801"/>
          </a:xfrm>
          <a:prstGeom prst="rect">
            <a:avLst/>
          </a:prstGeom>
          <a:noFill/>
        </p:spPr>
      </p:pic>
      <p:pic>
        <p:nvPicPr>
          <p:cNvPr id="10245" name="Picture 5" descr="C:\Users\cc\Desktop\grasshabitatadj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066801"/>
            <a:ext cx="9143999" cy="59340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Sargasso Sea</a:t>
            </a:r>
            <a:endParaRPr lang="en-US" dirty="0"/>
          </a:p>
        </p:txBody>
      </p:sp>
      <p:pic>
        <p:nvPicPr>
          <p:cNvPr id="11270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990600"/>
            <a:ext cx="91440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i="1" dirty="0" err="1" smtClean="0"/>
              <a:t>Sargassum</a:t>
            </a:r>
            <a:r>
              <a:rPr lang="en-US" dirty="0" smtClean="0"/>
              <a:t> Brown Algae</a:t>
            </a:r>
            <a:endParaRPr lang="en-US" dirty="0"/>
          </a:p>
        </p:txBody>
      </p:sp>
      <p:pic>
        <p:nvPicPr>
          <p:cNvPr id="12290" name="Picture 2" descr="C:\Users\cc\Desktop\index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914400"/>
            <a:ext cx="5943600" cy="5943600"/>
          </a:xfrm>
          <a:prstGeom prst="rect">
            <a:avLst/>
          </a:prstGeom>
          <a:noFill/>
        </p:spPr>
      </p:pic>
      <p:pic>
        <p:nvPicPr>
          <p:cNvPr id="12291" name="Picture 3" descr="C:\Users\cc\Desktop\sargassum 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6200000">
            <a:off x="4572003" y="2285999"/>
            <a:ext cx="5943600" cy="32003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Sargassum</a:t>
            </a:r>
            <a:r>
              <a:rPr lang="en-US" dirty="0" smtClean="0"/>
              <a:t> </a:t>
            </a:r>
            <a:r>
              <a:rPr lang="en-US" dirty="0" err="1" smtClean="0"/>
              <a:t>Thallus</a:t>
            </a:r>
            <a:endParaRPr lang="en-US" dirty="0"/>
          </a:p>
        </p:txBody>
      </p:sp>
      <p:pic>
        <p:nvPicPr>
          <p:cNvPr id="1027" name="Picture 3" descr="C:\Users\cc\Desktop\sargassum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00199" y="1447800"/>
            <a:ext cx="6477001" cy="4876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Variation in species </a:t>
            </a:r>
            <a:r>
              <a:rPr lang="en-US" dirty="0" err="1" smtClean="0"/>
              <a:t>thallus</a:t>
            </a:r>
            <a:endParaRPr lang="en-US" dirty="0"/>
          </a:p>
        </p:txBody>
      </p:sp>
      <p:pic>
        <p:nvPicPr>
          <p:cNvPr id="2050" name="Picture 2" descr="C:\Users\cc\Desktop\sargassum 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14400" y="1371600"/>
            <a:ext cx="7239000" cy="5257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T. S. of  Main Axis</a:t>
            </a:r>
            <a:endParaRPr lang="en-US" dirty="0"/>
          </a:p>
        </p:txBody>
      </p:sp>
      <p:pic>
        <p:nvPicPr>
          <p:cNvPr id="3074" name="Picture 2" descr="C:\Users\cc\Desktop\clip_image006_thumb-7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524000"/>
            <a:ext cx="7086600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T.S. of Leaf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90600" y="1676400"/>
            <a:ext cx="71628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Male Conceptacle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14400" y="1371600"/>
            <a:ext cx="76962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Female Conceptacle</a:t>
            </a:r>
            <a:endParaRPr lang="en-US" dirty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676400"/>
            <a:ext cx="7086599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Fertilization</a:t>
            </a:r>
            <a:endParaRPr lang="en-US" dirty="0"/>
          </a:p>
        </p:txBody>
      </p:sp>
      <p:pic>
        <p:nvPicPr>
          <p:cNvPr id="7170" name="Picture 2" descr="C:\Users\cc\Desktop\clip_image018_thumb-2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00201" y="1524000"/>
            <a:ext cx="6400800" cy="502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Diagrammatic Life Cycle</a:t>
            </a:r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1371600"/>
            <a:ext cx="6705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Graphic Life Cycle</a:t>
            </a:r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600200"/>
            <a:ext cx="6781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52</Words>
  <Application>Microsoft Office PowerPoint</Application>
  <PresentationFormat>On-screen Show (4:3)</PresentationFormat>
  <Paragraphs>19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Phaeophyta</vt:lpstr>
      <vt:lpstr>Sargasso Sea</vt:lpstr>
      <vt:lpstr>Sargasso Sea</vt:lpstr>
      <vt:lpstr>Sargassum Brown Algae</vt:lpstr>
      <vt:lpstr>Sargassum Thallus</vt:lpstr>
      <vt:lpstr>Variation in species thallus</vt:lpstr>
      <vt:lpstr>T. S. of  Main Axis</vt:lpstr>
      <vt:lpstr>T.S. of Leaf</vt:lpstr>
      <vt:lpstr>Male Conceptacle</vt:lpstr>
      <vt:lpstr>Female Conceptacle</vt:lpstr>
      <vt:lpstr>Fertilization</vt:lpstr>
      <vt:lpstr>Diagrammatic Life Cycle</vt:lpstr>
      <vt:lpstr>Graphic Life Cycle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Sargassum Thallus</dc:title>
  <dc:creator>cc</dc:creator>
  <cp:lastModifiedBy>cc</cp:lastModifiedBy>
  <cp:revision>10</cp:revision>
  <dcterms:created xsi:type="dcterms:W3CDTF">2017-09-20T16:33:25Z</dcterms:created>
  <dcterms:modified xsi:type="dcterms:W3CDTF">2018-05-03T06:18:21Z</dcterms:modified>
</cp:coreProperties>
</file>