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62" r:id="rId3"/>
    <p:sldId id="257" r:id="rId4"/>
    <p:sldId id="259" r:id="rId5"/>
    <p:sldId id="258"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91A1551-8818-4034-BABE-EC178EA6B22C}" type="datetimeFigureOut">
              <a:rPr lang="en-US" smtClean="0"/>
              <a:pPr/>
              <a:t>03/05/2018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539DCC7-5051-439B-8619-BB872386E45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9DCC7-5051-439B-8619-BB872386E45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9DCC7-5051-439B-8619-BB872386E45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539DCC7-5051-439B-8619-BB872386E45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539DCC7-5051-439B-8619-BB872386E45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539DCC7-5051-439B-8619-BB872386E45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539DCC7-5051-439B-8619-BB872386E4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91A1551-8818-4034-BABE-EC178EA6B22C}" type="datetimeFigureOut">
              <a:rPr lang="en-US" smtClean="0"/>
              <a:pPr/>
              <a:t>03/05/2018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539DCC7-5051-439B-8619-BB872386E45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91A1551-8818-4034-BABE-EC178EA6B22C}" type="datetimeFigureOut">
              <a:rPr lang="en-US" smtClean="0"/>
              <a:pPr/>
              <a:t>03/05/2018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539DCC7-5051-439B-8619-BB872386E45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9DCC7-5051-439B-8619-BB872386E4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1A1551-8818-4034-BABE-EC178EA6B22C}" type="datetimeFigureOut">
              <a:rPr lang="en-US" smtClean="0"/>
              <a:pPr/>
              <a:t>03/05/2018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39DCC7-5051-439B-8619-BB872386E4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91A1551-8818-4034-BABE-EC178EA6B22C}" type="datetimeFigureOut">
              <a:rPr lang="en-US" smtClean="0"/>
              <a:pPr/>
              <a:t>03/05/2018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539DCC7-5051-439B-8619-BB872386E4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
            <a:ext cx="9144000" cy="2514600"/>
          </a:xfrm>
        </p:spPr>
        <p:txBody>
          <a:bodyPr>
            <a:normAutofit/>
          </a:bodyPr>
          <a:lstStyle/>
          <a:p>
            <a:pPr algn="l"/>
            <a:r>
              <a:rPr lang="en-US" dirty="0" smtClean="0">
                <a:solidFill>
                  <a:srgbClr val="FF0000"/>
                </a:solidFill>
                <a:latin typeface="Times New Roman" pitchFamily="18" charset="0"/>
                <a:cs typeface="Times New Roman" pitchFamily="18" charset="0"/>
              </a:rPr>
              <a:t/>
            </a:r>
            <a:br>
              <a:rPr lang="en-US" dirty="0" smtClean="0">
                <a:solidFill>
                  <a:srgbClr val="FF0000"/>
                </a:solidFill>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     Cell Organelle-Chloroplast</a:t>
            </a:r>
            <a:br>
              <a:rPr lang="en-US" dirty="0" smtClean="0">
                <a:solidFill>
                  <a:srgbClr val="FF0000"/>
                </a:solidFill>
                <a:latin typeface="Times New Roman" pitchFamily="18" charset="0"/>
                <a:cs typeface="Times New Roman" pitchFamily="18" charset="0"/>
              </a:rPr>
            </a:br>
            <a:endParaRPr lang="en-US" dirty="0"/>
          </a:p>
        </p:txBody>
      </p:sp>
      <p:sp>
        <p:nvSpPr>
          <p:cNvPr id="5" name="Subtitle 4"/>
          <p:cNvSpPr>
            <a:spLocks noGrp="1"/>
          </p:cNvSpPr>
          <p:nvPr>
            <p:ph type="subTitle" idx="1"/>
          </p:nvPr>
        </p:nvSpPr>
        <p:spPr>
          <a:xfrm>
            <a:off x="0" y="2743200"/>
            <a:ext cx="9144000" cy="2438400"/>
          </a:xfrm>
        </p:spPr>
        <p:txBody>
          <a:bodyPr/>
          <a:lstStyle/>
          <a:p>
            <a:pPr algn="l"/>
            <a:endParaRPr lang="en-US" sz="2800" dirty="0" smtClean="0">
              <a:solidFill>
                <a:srgbClr val="FF0000"/>
              </a:solidFill>
              <a:latin typeface="Times New Roman" pitchFamily="18" charset="0"/>
              <a:cs typeface="Times New Roman" pitchFamily="18" charset="0"/>
            </a:endParaRPr>
          </a:p>
          <a:p>
            <a:r>
              <a:rPr lang="en-US" sz="2800" b="1" dirty="0" err="1" smtClean="0">
                <a:latin typeface="Times New Roman" pitchFamily="18" charset="0"/>
                <a:cs typeface="Times New Roman" pitchFamily="18" charset="0"/>
              </a:rPr>
              <a:t>Asso</a:t>
            </a:r>
            <a:r>
              <a:rPr lang="en-US" sz="2800" b="1" dirty="0" smtClean="0">
                <a:latin typeface="Times New Roman" pitchFamily="18" charset="0"/>
                <a:cs typeface="Times New Roman" pitchFamily="18" charset="0"/>
              </a:rPr>
              <a:t>. Prof. </a:t>
            </a:r>
            <a:r>
              <a:rPr lang="en-US" sz="2800" b="1" dirty="0" err="1" smtClean="0">
                <a:latin typeface="Times New Roman" pitchFamily="18" charset="0"/>
                <a:cs typeface="Times New Roman" pitchFamily="18" charset="0"/>
              </a:rPr>
              <a:t>Seema</a:t>
            </a:r>
            <a:r>
              <a:rPr lang="en-US" sz="2800" b="1" dirty="0" smtClean="0">
                <a:latin typeface="Times New Roman" pitchFamily="18" charset="0"/>
                <a:cs typeface="Times New Roman" pitchFamily="18" charset="0"/>
              </a:rPr>
              <a:t> A. </a:t>
            </a:r>
            <a:r>
              <a:rPr lang="en-US" sz="2800" b="1" dirty="0" err="1" smtClean="0">
                <a:latin typeface="Times New Roman" pitchFamily="18" charset="0"/>
                <a:cs typeface="Times New Roman" pitchFamily="18" charset="0"/>
              </a:rPr>
              <a:t>Gaikwad</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Dept. of Botany</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Vidnyan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Mahavidyalaya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Sangola</a:t>
            </a:r>
            <a:r>
              <a:rPr lang="en-US" sz="2800" b="1" dirty="0" smtClean="0">
                <a:latin typeface="Times New Roman" pitchFamily="18" charset="0"/>
                <a:cs typeface="Times New Roman" pitchFamily="18" charset="0"/>
              </a:rPr>
              <a:t>.</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0"/>
            <a:ext cx="3429000" cy="461665"/>
          </a:xfrm>
          <a:prstGeom prst="rect">
            <a:avLst/>
          </a:prstGeom>
          <a:noFill/>
        </p:spPr>
        <p:txBody>
          <a:bodyPr wrap="square" rtlCol="0">
            <a:spAutoFit/>
          </a:bodyPr>
          <a:lstStyle/>
          <a:p>
            <a:r>
              <a:rPr lang="en-US" sz="2400" b="1" dirty="0" smtClean="0">
                <a:solidFill>
                  <a:srgbClr val="C00000"/>
                </a:solidFill>
              </a:rPr>
              <a:t>Chloroplast </a:t>
            </a:r>
            <a:endParaRPr lang="en-US" sz="2400" b="1" dirty="0">
              <a:solidFill>
                <a:srgbClr val="C00000"/>
              </a:solidFill>
            </a:endParaRPr>
          </a:p>
        </p:txBody>
      </p:sp>
      <p:sp>
        <p:nvSpPr>
          <p:cNvPr id="4097" name="Rectangle 1"/>
          <p:cNvSpPr>
            <a:spLocks noChangeArrowheads="1"/>
          </p:cNvSpPr>
          <p:nvPr/>
        </p:nvSpPr>
        <p:spPr bwMode="auto">
          <a:xfrm>
            <a:off x="0" y="304800"/>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95325" algn="l"/>
              </a:tabLst>
            </a:pPr>
            <a:r>
              <a:rPr kumimoji="0" lang="en-US" sz="2400" b="1" i="0" u="none" strike="noStrike" cap="none" normalizeH="0" baseline="0" dirty="0" smtClean="0">
                <a:ln>
                  <a:noFill/>
                </a:ln>
                <a:solidFill>
                  <a:srgbClr val="C00000"/>
                </a:solidFill>
                <a:effectLst/>
                <a:latin typeface="Arial" pitchFamily="34" charset="0"/>
                <a:ea typeface="Times New Roman" pitchFamily="18" charset="0"/>
              </a:rPr>
              <a:t>Occurrence:-</a:t>
            </a:r>
            <a:endParaRPr kumimoji="0" lang="en-US" sz="2400" b="0" i="0" u="none" strike="noStrike" cap="none" normalizeH="0" baseline="0" dirty="0" smtClean="0">
              <a:ln>
                <a:noFill/>
              </a:ln>
              <a:solidFill>
                <a:srgbClr val="C00000"/>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95325" algn="l"/>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Chloroplasts are organelles found in plant cells and eukaryotic algae that conduct photosynthesis. Chloroplasts absorb sunlight and use it in conjunction with water and carbon dioxide gas to produce food for the plant.</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95325" algn="l"/>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Chloroplasts capture light energy from the sun to produce the free energy stored in ATP and NADPH through a process called photosynthesis.</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95325" algn="l"/>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Chloroplasts are one of the many unique organelles in the body, and are generally considered to have originated as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rPr>
              <a:t>endosymbiotic</a:t>
            </a: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rPr>
              <a:t>cyanobacteria</a:t>
            </a: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95325" algn="l"/>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In this respect they are similar to mitochondria, but are found only in plants and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rPr>
              <a:t>protista</a:t>
            </a: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95325" algn="l"/>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Both organelles are surrounded by a double celled composite membrane with an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rPr>
              <a:t>intermembrane</a:t>
            </a: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 space; both have their own DNA and are involved in energy metabolism; and both have reticulations, or many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rPr>
              <a:t>infoldings</a:t>
            </a:r>
            <a:r>
              <a:rPr kumimoji="0" lang="en-US" sz="2400" b="0" i="0" u="none" strike="noStrike" cap="none" normalizeH="0" baseline="0" dirty="0" smtClean="0">
                <a:ln>
                  <a:noFill/>
                </a:ln>
                <a:solidFill>
                  <a:schemeClr val="tx1"/>
                </a:solidFill>
                <a:effectLst/>
                <a:latin typeface="Calibri" pitchFamily="34" charset="0"/>
                <a:ea typeface="Times New Roman" pitchFamily="18" charset="0"/>
              </a:rPr>
              <a:t>, filling their inner spaces.</a:t>
            </a:r>
            <a:endParaRPr kumimoji="0" lang="en-US" sz="24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0"/>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Arial" pitchFamily="34" charset="0"/>
                <a:ea typeface="Times New Roman" pitchFamily="18" charset="0"/>
              </a:rPr>
              <a:t>Structure:-</a:t>
            </a:r>
            <a:endParaRPr kumimoji="0" lang="en-US" sz="2400" b="0" i="0" u="none" strike="noStrike" cap="none" normalizeH="0" baseline="0" dirty="0" smtClean="0">
              <a:ln>
                <a:noFill/>
              </a:ln>
              <a:solidFill>
                <a:srgbClr val="C00000"/>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Chloroplasts are the sites of photosynthesis. These double-membrane bound organelles enclose additional membranes called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thylakoids</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The disc-shaped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thylakoids</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possess an interior space. The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thylakoids</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are stacked to form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grana</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which are suspended in the </a:t>
            </a:r>
            <a:r>
              <a:rPr kumimoji="0" lang="en-US" sz="2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stroma</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of the chloroplasts.</a:t>
            </a:r>
            <a:r>
              <a:rPr kumimoji="0" lang="en-US" sz="24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endParaRPr>
          </a:p>
        </p:txBody>
      </p:sp>
      <p:pic>
        <p:nvPicPr>
          <p:cNvPr id="3" name="Picture 2" descr="C:\Documents and Settings\naac\Desktop\cell_chloroplast1.gif"/>
          <p:cNvPicPr/>
          <p:nvPr/>
        </p:nvPicPr>
        <p:blipFill>
          <a:blip r:embed="rId2"/>
          <a:srcRect/>
          <a:stretch>
            <a:fillRect/>
          </a:stretch>
        </p:blipFill>
        <p:spPr bwMode="auto">
          <a:xfrm>
            <a:off x="533400" y="2667000"/>
            <a:ext cx="7696200" cy="3124200"/>
          </a:xfrm>
          <a:prstGeom prst="rect">
            <a:avLst/>
          </a:prstGeom>
          <a:noFill/>
          <a:ln w="9525">
            <a:noFill/>
            <a:miter lim="800000"/>
            <a:headEnd/>
            <a:tailEnd/>
          </a:ln>
        </p:spPr>
      </p:pic>
    </p:spTree>
  </p:cSld>
  <p:clrMapOvr>
    <a:masterClrMapping/>
  </p:clrMapOvr>
  <p:transition>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naac\Desktop\chloroplastsfigure1.jpg"/>
          <p:cNvPicPr>
            <a:picLocks noChangeAspect="1" noChangeArrowheads="1"/>
          </p:cNvPicPr>
          <p:nvPr/>
        </p:nvPicPr>
        <p:blipFill>
          <a:blip r:embed="rId2"/>
          <a:srcRect/>
          <a:stretch>
            <a:fillRect/>
          </a:stretch>
        </p:blipFill>
        <p:spPr bwMode="auto">
          <a:xfrm>
            <a:off x="304800" y="228600"/>
            <a:ext cx="7848600" cy="6324600"/>
          </a:xfrm>
          <a:prstGeom prst="rect">
            <a:avLst/>
          </a:prstGeom>
          <a:noFill/>
        </p:spPr>
      </p:pic>
    </p:spTree>
  </p:cSld>
  <p:clrMapOvr>
    <a:masterClrMapping/>
  </p:clrMapOvr>
  <p:transition>
    <p:strips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Function of chloroplast</a:t>
            </a: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1)The main function of chloroplast is to produce or to make food for the plant.</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The chloroplast to capture light energy which is stored in the energy storage in the molecule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ATP.It</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also aids in the process of food production which helps the plant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servive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3)The chloroplast absorbs light and use it in conjugation with water and carbon dioxide to produce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sugars.The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raw material for energy and biomass production in all green plants.</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2819400"/>
            <a:ext cx="4800600" cy="1015663"/>
          </a:xfrm>
          <a:prstGeom prst="rect">
            <a:avLst/>
          </a:prstGeom>
          <a:noFill/>
        </p:spPr>
        <p:txBody>
          <a:bodyPr wrap="square" rtlCol="0">
            <a:spAutoFit/>
          </a:bodyPr>
          <a:lstStyle/>
          <a:p>
            <a:r>
              <a:rPr lang="en-US" sz="6000" b="1" dirty="0" smtClean="0">
                <a:solidFill>
                  <a:srgbClr val="C00000"/>
                </a:solidFill>
              </a:rPr>
              <a:t>  Thank You</a:t>
            </a:r>
            <a:endParaRPr lang="en-US" sz="6000" b="1" dirty="0">
              <a:solidFill>
                <a:srgbClr val="C00000"/>
              </a:solidFill>
            </a:endParaRPr>
          </a:p>
        </p:txBody>
      </p:sp>
    </p:spTree>
  </p:cSld>
  <p:clrMapOvr>
    <a:masterClrMapping/>
  </p:clrMapOvr>
  <p:transition>
    <p:spli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240</TotalTime>
  <Words>281</Words>
  <Application>Microsoft Office PowerPoint</Application>
  <PresentationFormat>On-screen Show (4:3)</PresentationFormat>
  <Paragraphs>17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      Cell Organelle-Chloroplast </vt:lpstr>
      <vt:lpstr>Slide 2</vt:lpstr>
      <vt:lpstr>Slide 3</vt:lpstr>
      <vt:lpstr>Slide 4</vt:lpstr>
      <vt:lpstr>Slide 5</vt:lpstr>
      <vt:lpstr>Slide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botany</dc:creator>
  <cp:lastModifiedBy>cc</cp:lastModifiedBy>
  <cp:revision>11</cp:revision>
  <dcterms:created xsi:type="dcterms:W3CDTF">2013-12-17T05:23:37Z</dcterms:created>
  <dcterms:modified xsi:type="dcterms:W3CDTF">2018-05-03T06:15:41Z</dcterms:modified>
</cp:coreProperties>
</file>