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5D11-DC3B-447D-8A5A-1F7DF7ABF3C5}" type="datetimeFigureOut">
              <a:rPr lang="en-US" smtClean="0"/>
              <a:pPr/>
              <a:t>7/7/2018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984B-FFBD-4642-A4BA-4578F0F23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5D11-DC3B-447D-8A5A-1F7DF7ABF3C5}" type="datetimeFigureOut">
              <a:rPr lang="en-US" smtClean="0"/>
              <a:pPr/>
              <a:t>7/7/2018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984B-FFBD-4642-A4BA-4578F0F23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5D11-DC3B-447D-8A5A-1F7DF7ABF3C5}" type="datetimeFigureOut">
              <a:rPr lang="en-US" smtClean="0"/>
              <a:pPr/>
              <a:t>7/7/2018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984B-FFBD-4642-A4BA-4578F0F23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5D11-DC3B-447D-8A5A-1F7DF7ABF3C5}" type="datetimeFigureOut">
              <a:rPr lang="en-US" smtClean="0"/>
              <a:pPr/>
              <a:t>7/7/2018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984B-FFBD-4642-A4BA-4578F0F23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5D11-DC3B-447D-8A5A-1F7DF7ABF3C5}" type="datetimeFigureOut">
              <a:rPr lang="en-US" smtClean="0"/>
              <a:pPr/>
              <a:t>7/7/2018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984B-FFBD-4642-A4BA-4578F0F23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5D11-DC3B-447D-8A5A-1F7DF7ABF3C5}" type="datetimeFigureOut">
              <a:rPr lang="en-US" smtClean="0"/>
              <a:pPr/>
              <a:t>7/7/2018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984B-FFBD-4642-A4BA-4578F0F23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5D11-DC3B-447D-8A5A-1F7DF7ABF3C5}" type="datetimeFigureOut">
              <a:rPr lang="en-US" smtClean="0"/>
              <a:pPr/>
              <a:t>7/7/2018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984B-FFBD-4642-A4BA-4578F0F23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5D11-DC3B-447D-8A5A-1F7DF7ABF3C5}" type="datetimeFigureOut">
              <a:rPr lang="en-US" smtClean="0"/>
              <a:pPr/>
              <a:t>7/7/2018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984B-FFBD-4642-A4BA-4578F0F23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5D11-DC3B-447D-8A5A-1F7DF7ABF3C5}" type="datetimeFigureOut">
              <a:rPr lang="en-US" smtClean="0"/>
              <a:pPr/>
              <a:t>7/7/2018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984B-FFBD-4642-A4BA-4578F0F23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5D11-DC3B-447D-8A5A-1F7DF7ABF3C5}" type="datetimeFigureOut">
              <a:rPr lang="en-US" smtClean="0"/>
              <a:pPr/>
              <a:t>7/7/2018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984B-FFBD-4642-A4BA-4578F0F23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5D11-DC3B-447D-8A5A-1F7DF7ABF3C5}" type="datetimeFigureOut">
              <a:rPr lang="en-US" smtClean="0"/>
              <a:pPr/>
              <a:t>7/7/2018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984B-FFBD-4642-A4BA-4578F0F23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45D11-DC3B-447D-8A5A-1F7DF7ABF3C5}" type="datetimeFigureOut">
              <a:rPr lang="en-US" smtClean="0"/>
              <a:pPr/>
              <a:t>7/7/2018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1984B-FFBD-4642-A4BA-4578F0F23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0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/>
              <a:t>Unit 1: Introduction to Operating System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0" y="457200"/>
            <a:ext cx="9144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Definition</a:t>
            </a:r>
          </a:p>
          <a:p>
            <a:endParaRPr lang="en-US" b="1" dirty="0"/>
          </a:p>
          <a:p>
            <a:r>
              <a:rPr lang="en-US" sz="2400" dirty="0"/>
              <a:t>An operating system is a program that acts as an interface between the user and the computer hardware and controls the execution of all kinds of programs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OS is responsible </a:t>
            </a:r>
            <a:r>
              <a:rPr lang="en-US" sz="2400" dirty="0"/>
              <a:t>for the management and coordination of activities and the sharing of the resources of the computer. </a:t>
            </a:r>
          </a:p>
          <a:p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3276600"/>
            <a:ext cx="6172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304800"/>
            <a:ext cx="9144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Goals of an Operating System:-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Simplify the execution of user programs and make solving user problems easier.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Use computer hardware efficiently.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Allow sharing of hardware and software resources.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Make application software portable and versatile.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Provide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security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and protection among user programs.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Improve overall system reliability.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Computer System Components :-</a:t>
            </a:r>
            <a:endParaRPr kumimoji="0" lang="en-US" sz="4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609600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Hardware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Provides basic computing resources (CPU, memory, I/O devices).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Operating System-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Controls and coordinates the use of hardware among application programs.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Application Programs-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Solve computing problems of users (compilers, database systems, video games, business programs such as banking software).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Users-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People, machines, other computers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Important </a:t>
            </a:r>
            <a:r>
              <a:rPr lang="en-US" b="1" dirty="0"/>
              <a:t>functions of an operating System</a:t>
            </a:r>
            <a:endParaRPr lang="en-US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1524000"/>
            <a:ext cx="9144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Memory Management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Processor Management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Device Management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File Management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Security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Control over system performance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Job accounting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Error detecting aids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Coordination between other software and users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086600" cy="639762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Memory Management 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0" y="762000"/>
            <a:ext cx="9144000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/>
              <a:t>Memory management refers to management of Primary Memory or Main Memory</a:t>
            </a:r>
            <a:r>
              <a:rPr lang="en-US" sz="2000" dirty="0" smtClean="0"/>
              <a:t>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/>
              <a:t>Main memory provides a fast storage that can be access directly by the CPU. </a:t>
            </a:r>
            <a:endParaRPr lang="en-US" sz="20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/>
              <a:t>The program </a:t>
            </a:r>
            <a:r>
              <a:rPr lang="en-US" sz="2000" dirty="0"/>
              <a:t>to be executed, it must in the main memory. </a:t>
            </a:r>
            <a:r>
              <a:rPr lang="en-US" sz="2000" dirty="0" smtClean="0"/>
              <a:t> </a:t>
            </a:r>
          </a:p>
          <a:p>
            <a:pPr>
              <a:buFont typeface="Arial" pitchFamily="34" charset="0"/>
              <a:buChar char="•"/>
            </a:pPr>
            <a:endParaRPr lang="en-US" sz="2000" dirty="0"/>
          </a:p>
          <a:p>
            <a:pPr>
              <a:buFont typeface="Wingdings" pitchFamily="2" charset="2"/>
              <a:buChar char="Ø"/>
            </a:pPr>
            <a:r>
              <a:rPr lang="en-US" sz="2000" b="1" u="sng" dirty="0"/>
              <a:t>Operating System does the following activities for memory management. </a:t>
            </a:r>
            <a:endParaRPr lang="en-US" sz="2000" b="1" u="sng" dirty="0" smtClean="0"/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/>
              <a:t>Keeps </a:t>
            </a:r>
            <a:r>
              <a:rPr lang="en-US" sz="2400" dirty="0"/>
              <a:t>tracks of primary </a:t>
            </a:r>
            <a:r>
              <a:rPr lang="en-US" sz="2400" dirty="0" smtClean="0"/>
              <a:t>memory. ( </a:t>
            </a:r>
            <a:r>
              <a:rPr lang="en-US" sz="2400" dirty="0"/>
              <a:t>i.e. what part of </a:t>
            </a:r>
            <a:r>
              <a:rPr lang="en-US" sz="2400" dirty="0" smtClean="0"/>
              <a:t>memory are in </a:t>
            </a:r>
            <a:r>
              <a:rPr lang="en-US" sz="2400" dirty="0"/>
              <a:t>use by whom, what part are not in use</a:t>
            </a:r>
            <a:r>
              <a:rPr lang="en-US" sz="2400" dirty="0" smtClean="0"/>
              <a:t>.) </a:t>
            </a:r>
            <a:endParaRPr lang="en-US" sz="2400" dirty="0"/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/>
              <a:t>In multiprogramming, OS decides which process will get memory when and how much. 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/>
              <a:t>Allocates the memory when the process requests it to do so. 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/>
              <a:t>De-allocates the memory when the process no longer needs it or has been terminated. </a:t>
            </a:r>
          </a:p>
          <a:p>
            <a:pPr>
              <a:buFont typeface="Arial" pitchFamily="34" charset="0"/>
              <a:buChar char="•"/>
            </a:pPr>
            <a:endParaRPr lang="en-US" sz="2400" dirty="0"/>
          </a:p>
          <a:p>
            <a:pPr>
              <a:buFont typeface="Arial" pitchFamily="34" charset="0"/>
              <a:buChar char="•"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/>
              <a:t>Processor Management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066800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/>
              <a:t>OS decides which process gets the processor when and how much time. This function is called process scheduling. </a:t>
            </a:r>
            <a:endParaRPr lang="en-US" sz="2400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2400" b="1" u="sng" dirty="0"/>
              <a:t>Operating System does the following activities for processor management. </a:t>
            </a:r>
            <a:endParaRPr lang="en-US" sz="2400" b="1" u="sng" dirty="0" smtClean="0"/>
          </a:p>
          <a:p>
            <a:endParaRPr lang="en-US" sz="2400" b="1" u="sng" dirty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/>
              <a:t>Keeps tracks of processor and status of process. 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/>
              <a:t>Allocates the processor (CPU) to a process. 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/>
              <a:t>De-allocates processor when processor is no longer required.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/>
              <a:t>Device Management </a:t>
            </a:r>
            <a:endParaRPr lang="en-US" dirty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121920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Operating System does the following activities for device management.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>
              <a:solidFill>
                <a:srgbClr val="000000"/>
              </a:solidFill>
              <a:latin typeface="Bookman Old Style" pitchFamily="18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Bookman Old Style" pitchFamily="18" charset="0"/>
              <a:ea typeface="Calibri" pitchFamily="34" charset="0"/>
              <a:cs typeface="Arial" pitchFamily="34" charset="0"/>
            </a:endParaRP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/>
              <a:t>Keeps tracks of all devices. 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/>
              <a:t>Decides which process gets the device when and for how much time. 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/>
              <a:t>Allocates the device in the efficient way. 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/>
              <a:t>De-allocates devices.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/>
              <a:t>File Management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219200"/>
            <a:ext cx="914400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A file system is normally organized into directories for easy navigation and usage. </a:t>
            </a:r>
            <a:endParaRPr lang="en-US" sz="2000" dirty="0" smtClean="0"/>
          </a:p>
          <a:p>
            <a:r>
              <a:rPr lang="en-US" sz="2000" dirty="0"/>
              <a:t>These directories may contain files and other directions</a:t>
            </a:r>
            <a:r>
              <a:rPr lang="en-US" sz="2000" dirty="0" smtClean="0"/>
              <a:t>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sz="2400" u="sng" dirty="0"/>
              <a:t>Operating System does the following activities for file management. </a:t>
            </a:r>
            <a:endParaRPr lang="en-US" sz="2400" u="sng" dirty="0" smtClean="0"/>
          </a:p>
          <a:p>
            <a:endParaRPr lang="en-US" dirty="0"/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/>
              <a:t>Keeps track of information, location, uses, status etc. 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/>
              <a:t>Decides who gets the resources. 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/>
              <a:t>Allocates the resources.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/>
              <a:t>De-allocates the resources.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/>
              <a:t>Other Important Activities </a:t>
            </a:r>
            <a:endParaRPr lang="en-US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990600"/>
            <a:ext cx="9144000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Following are some of the important activities that Operating System does. 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Security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-- By means of password and similar other techniques, preventing unauthorized access to programs and data.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Control over system performance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-- Recording delays between request for a service and response from the system.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Job accounting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-- Keeping track of time and resources used by various jobs and users.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Error detecting aids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-- Production of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dumps,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traces, error messages and other debugging and error detecting aids.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Coordination between other software and users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-- Coordination and assignment of compilers, interpreters, assemblers and other software to the various users of the computer systems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597</Words>
  <Application>Microsoft Office PowerPoint</Application>
  <PresentationFormat>On-screen Show (4:3)</PresentationFormat>
  <Paragraphs>75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Important functions of an operating System</vt:lpstr>
      <vt:lpstr>Memory Management </vt:lpstr>
      <vt:lpstr>Processor Management </vt:lpstr>
      <vt:lpstr>Device Management </vt:lpstr>
      <vt:lpstr>File Management </vt:lpstr>
      <vt:lpstr>Other Important Activities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32</cp:revision>
  <dcterms:created xsi:type="dcterms:W3CDTF">2018-07-06T03:14:01Z</dcterms:created>
  <dcterms:modified xsi:type="dcterms:W3CDTF">2018-07-07T03:37:56Z</dcterms:modified>
</cp:coreProperties>
</file>