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12-Jul-18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12-Jul-18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12-Jul-18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12-Jul-18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12-Jul-18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90600" y="533400"/>
            <a:ext cx="7086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u="sng" dirty="0" smtClean="0">
                <a:latin typeface="+mj-lt"/>
                <a:cs typeface="Times New Roman" pitchFamily="18" charset="0"/>
              </a:rPr>
              <a:t>INPUT </a:t>
            </a:r>
          </a:p>
          <a:p>
            <a:r>
              <a:rPr lang="en-US" sz="6600" u="sng" dirty="0" smtClean="0">
                <a:latin typeface="+mj-lt"/>
                <a:cs typeface="Times New Roman" pitchFamily="18" charset="0"/>
              </a:rPr>
              <a:t>AND </a:t>
            </a:r>
          </a:p>
          <a:p>
            <a:r>
              <a:rPr lang="en-US" sz="6600" u="sng" dirty="0" smtClean="0">
                <a:latin typeface="+mj-lt"/>
                <a:cs typeface="Times New Roman" pitchFamily="18" charset="0"/>
              </a:rPr>
              <a:t>OUTPUT DEVICES</a:t>
            </a:r>
            <a:endParaRPr lang="en-US" sz="6600" u="sng" dirty="0">
              <a:latin typeface="+mj-lt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5410200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Prof: </a:t>
            </a:r>
            <a:r>
              <a:rPr lang="en-US" sz="2400" dirty="0" err="1" smtClean="0"/>
              <a:t>Divate</a:t>
            </a:r>
            <a:r>
              <a:rPr lang="en-US" sz="2400" dirty="0" smtClean="0"/>
              <a:t> S.S.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D:\PPT\Input Output Devices\ppt-on-input-output-devices-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D:\PPT\Input Output Devices\ppt-on-input-output-devices-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D:\PPT\Input Output Devices\ppt-on-input-output-devices-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D:\PPT\Input Output Devices\ppt-on-input-output-devices-5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:\PPT\Input Output Devices\ppt-on-input-output-devices-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D:\PPT\Input Output Devices\ppt-on-input-output-devices-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D:\PPT\Input Output Devices\ppt-on-input-output-devices-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D:\PPT\Input Output Devices\ppt-on-input-output-devices-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D:\PPT\Input Output Devices\ppt-on-input-output-devices-1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D:\PPT\Input Output Devices\ppt-on-input-output-devices-1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D:\PPT\Input Output Devices\ppt-on-input-output-devices-1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D:\PPT\Input Output Devices\ppt-on-input-output-devices-1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D:\PPT\Input Output Devices\ppt-on-input-output-devices-1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D:\PPT\Input Output Devices\ppt-on-input-output-devices-15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D:\PPT\Input Output Devices\ppt-on-input-output-devices-1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D:\PPT\Input Output Devices\ppt-on-input-output-devices-1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D:\PPT\Input Output Devices\ppt-on-input-output-devices-1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D:\PPT\Input Output Devices\ppt-on-input-output-devices-1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D:\PPT\Input Output Devices\ppt-on-input-output-devices-2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D:\PPT\Input Output Devices\ppt-on-input-output-devices-2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</TotalTime>
  <Words>9</Words>
  <Application>Microsoft Office PowerPoint</Application>
  <PresentationFormat>On-screen Show (4:3)</PresentationFormat>
  <Paragraphs>4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Suyog Divate</dc:creator>
  <cp:lastModifiedBy>Sunny</cp:lastModifiedBy>
  <cp:revision>3</cp:revision>
  <dcterms:created xsi:type="dcterms:W3CDTF">2006-08-16T00:00:00Z</dcterms:created>
  <dcterms:modified xsi:type="dcterms:W3CDTF">2018-07-12T04:38:41Z</dcterms:modified>
</cp:coreProperties>
</file>