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82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752599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latin typeface="AlgerianD" pitchFamily="82" charset="0"/>
              </a:rPr>
              <a:t>Peripheral Devices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3611607"/>
            <a:ext cx="3657600" cy="807993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Prof: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Divate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S.S.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College and Class Data\College Data\PPT\Peripheral devices\peripheral-devices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College and Class Data\College Data\PPT\Peripheral devices\peripheral-devices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College and Class Data\College Data\PPT\Peripheral devices\peripheral-devices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College and Class Data\College Data\PPT\Peripheral devices\peripheral-devices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College and Class Data\College Data\PPT\Peripheral devices\peripheral-devices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College and Class Data\College Data\PPT\Peripheral devices\peripheral-devices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College and Class Data\College Data\PPT\Peripheral devices\peripheral-devices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College and Class Data\College Data\PPT\Peripheral devices\peripheral-devices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College and Class Data\College Data\PPT\Peripheral devices\peripheral-devices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C00000"/>
                </a:solidFill>
                <a:latin typeface="AlgerianD" pitchFamily="82" charset="0"/>
              </a:rPr>
              <a:t>Thank You…</a:t>
            </a:r>
            <a:endParaRPr lang="en-US" sz="6600" dirty="0">
              <a:solidFill>
                <a:srgbClr val="C00000"/>
              </a:solidFill>
              <a:latin typeface="AlgerianD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10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Peripheral Devices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Thank You…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Peripheral Devices </dc:title>
  <dc:creator>Suyog Divate</dc:creator>
  <cp:lastModifiedBy>Sunny</cp:lastModifiedBy>
  <cp:revision>1</cp:revision>
  <dcterms:created xsi:type="dcterms:W3CDTF">2006-08-16T00:00:00Z</dcterms:created>
  <dcterms:modified xsi:type="dcterms:W3CDTF">2018-07-13T10:24:06Z</dcterms:modified>
</cp:coreProperties>
</file>