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7" r:id="rId2"/>
    <p:sldId id="278" r:id="rId3"/>
    <p:sldId id="257" r:id="rId4"/>
    <p:sldId id="265" r:id="rId5"/>
    <p:sldId id="279" r:id="rId6"/>
    <p:sldId id="259" r:id="rId7"/>
    <p:sldId id="260" r:id="rId8"/>
    <p:sldId id="258" r:id="rId9"/>
    <p:sldId id="280" r:id="rId10"/>
    <p:sldId id="270" r:id="rId11"/>
    <p:sldId id="269" r:id="rId12"/>
    <p:sldId id="281" r:id="rId13"/>
    <p:sldId id="272" r:id="rId14"/>
    <p:sldId id="271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AD8FA-3644-4640-8974-3DB3C035A2CB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C1F49-0E18-4392-86B5-DDFD1C8A7A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C1F49-0E18-4392-86B5-DDFD1C8A7A4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C1F49-0E18-4392-86B5-DDFD1C8A7A4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7635C-B50B-47C7-A4B1-7BB7B4D9D66D}" type="datetimeFigureOut">
              <a:rPr lang="en-US" smtClean="0"/>
              <a:pPr/>
              <a:t>15/08/2012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F6E71-2323-441D-B1FF-72ABFBF019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What is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 computer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is a general purpose device that can be programmed to carry out a finite set of arithmetic or logical operations. 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Since a sequence of operations can be readily changed, the computer can solve more than one kind of problem.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The first electronic digital computers were developed between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1940 and 1945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 the United Kingdom and United States. Originally they were the size of a large room, consuming as much power as several hundred modern personal computers</a:t>
            </a: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371600"/>
            <a:ext cx="5410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Computers 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95400"/>
            <a:ext cx="7162800" cy="52578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Speed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Storage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Accuracy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Versatility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Processing 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Automation 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Diligence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Reliability </a:t>
            </a:r>
          </a:p>
          <a:p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371600"/>
            <a:ext cx="5410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Parts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257800"/>
          </a:xfrm>
        </p:spPr>
        <p:txBody>
          <a:bodyPr/>
          <a:lstStyle/>
          <a:p>
            <a:pPr lvl="0"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There are many parts that work together to make a computer work.</a:t>
            </a:r>
          </a:p>
          <a:p>
            <a:pPr lvl="0"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Main Three parts </a:t>
            </a:r>
          </a:p>
          <a:p>
            <a:pPr lvl="0">
              <a:buNone/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  1) Keyboard / Mouse </a:t>
            </a:r>
            <a:b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2) CPU</a:t>
            </a:r>
            <a:b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3) Monitor </a:t>
            </a:r>
          </a:p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371600"/>
            <a:ext cx="5410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6" name="Picture 2" descr="http://www.cristina.org/images/full_pc_syst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2667000"/>
            <a:ext cx="4581525" cy="3505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Keyboard/Mouse</a:t>
            </a:r>
            <a:r>
              <a:rPr lang="en-US" b="1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410200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C00000"/>
                </a:solidFill>
              </a:rPr>
              <a:t>Used to enter information into the computer and for giving commands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pPr lvl="0"/>
            <a:endParaRPr lang="en-US" dirty="0">
              <a:solidFill>
                <a:srgbClr val="C00000"/>
              </a:solidFill>
            </a:endParaRPr>
          </a:p>
          <a:p>
            <a:pPr lvl="0"/>
            <a:endParaRPr lang="en-US" dirty="0" smtClean="0">
              <a:solidFill>
                <a:srgbClr val="C00000"/>
              </a:solidFill>
            </a:endParaRPr>
          </a:p>
          <a:p>
            <a:pPr lvl="0"/>
            <a:endParaRPr lang="en-US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50938" y="214313"/>
            <a:ext cx="7793037" cy="146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82688" y="2017713"/>
            <a:ext cx="3810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484" name="Picture 4" descr="C:\Documents and Settings\Administrator\Desktop\russian-black-keyboard-us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981200"/>
            <a:ext cx="3595983" cy="1371600"/>
          </a:xfrm>
          <a:prstGeom prst="rect">
            <a:avLst/>
          </a:prstGeom>
          <a:noFill/>
        </p:spPr>
      </p:pic>
      <p:pic>
        <p:nvPicPr>
          <p:cNvPr id="15362" name="Picture 2" descr="http://www.computer-hardware-explained.com/image-files/computer-keyboard-layout-explain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429000"/>
            <a:ext cx="80010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Keyboard/Mouse</a:t>
            </a:r>
            <a:r>
              <a:rPr lang="en-US" b="1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029200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C00000"/>
                </a:solidFill>
              </a:rPr>
              <a:t>The mouse is used to control the on-screen pointer by pointing and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 clicking, double-clicking,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or dragging objects on the screen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50938" y="214313"/>
            <a:ext cx="7793037" cy="146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82688" y="2017713"/>
            <a:ext cx="3810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Logitech MX510 Performance Optical Mouse (Blu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3800" y="2133600"/>
            <a:ext cx="2413000" cy="1524000"/>
          </a:xfrm>
          <a:prstGeom prst="rect">
            <a:avLst/>
          </a:prstGeom>
          <a:noFill/>
        </p:spPr>
      </p:pic>
      <p:pic>
        <p:nvPicPr>
          <p:cNvPr id="38914" name="Picture 2" descr="http://t1.gstatic.com/images?q=tbn:ANd9GcStm5Xr7Z40Rep7jmwYMJGzgAyTcDaTsqKeCxVBXaYSW557fQaur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657600"/>
            <a:ext cx="6781800" cy="3018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 of the CPU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S450-4010-out-w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5943600" cy="4430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Inside of CPU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3" name="Picture 3" descr="C:\Documents and Settings\Administrato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828800"/>
            <a:ext cx="6324599" cy="4506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 display screen to provide “output” to the user.  </a:t>
            </a:r>
          </a:p>
          <a:p>
            <a:pPr lvl="0"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It is where you view the information your are working on</a:t>
            </a:r>
            <a:endParaRPr lang="en-US" dirty="0"/>
          </a:p>
        </p:txBody>
      </p:sp>
      <p:pic>
        <p:nvPicPr>
          <p:cNvPr id="5" name="Picture 8" descr="t2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81000" y="3963790"/>
            <a:ext cx="3505200" cy="2894210"/>
          </a:xfrm>
          <a:prstGeom prst="rect">
            <a:avLst/>
          </a:prstGeom>
          <a:noFill/>
          <a:ln/>
        </p:spPr>
      </p:pic>
      <p:pic>
        <p:nvPicPr>
          <p:cNvPr id="11266" name="Picture 2" descr="http://image.made-in-china.com/2f0j00YCtTckinHHqv/17-Pure-Flat-CRT-Moni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86200"/>
            <a:ext cx="3172299" cy="2816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device</a:t>
            </a:r>
            <a:endParaRPr lang="en-US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 storage device is a hardware device capable of storing information. There are two storage devices used in computers.</a:t>
            </a: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 Primary storage device such as computer RAM.</a:t>
            </a: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 secondary storage device such as a computer hard drive.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 Access Memory (RAM)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4754563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C00000"/>
                </a:solidFill>
              </a:rPr>
              <a:t>RAM is a computer’s temporary memory, which exists as chips on the motherboard near the CPU. </a:t>
            </a:r>
          </a:p>
          <a:p>
            <a:pPr>
              <a:defRPr/>
            </a:pPr>
            <a:r>
              <a:rPr lang="en-US" b="1" dirty="0" smtClean="0">
                <a:solidFill>
                  <a:srgbClr val="C00000"/>
                </a:solidFill>
              </a:rPr>
              <a:t> It stores data or programs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 while they are being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 used and requires power.</a:t>
            </a:r>
          </a:p>
          <a:p>
            <a:endParaRPr lang="en-US" dirty="0"/>
          </a:p>
        </p:txBody>
      </p:sp>
      <p:sp>
        <p:nvSpPr>
          <p:cNvPr id="9218" name="AutoShape 2" descr="http://www.gocomputertraining.com/images/DDR3-and-DDR2-desktop-RAM.gif"/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0" name="Picture 4" descr="http://www.gocomputertraining.com/images/DDR3-and-DDR2-desktop-RAM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2743200"/>
            <a:ext cx="346267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 Disk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Magnetic storage device in the computer.</a:t>
            </a:r>
          </a:p>
          <a:p>
            <a:endParaRPr lang="en-US" dirty="0"/>
          </a:p>
        </p:txBody>
      </p:sp>
      <p:pic>
        <p:nvPicPr>
          <p:cNvPr id="5" name="Picture 11" descr="THD-80BB-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10200" y="2590800"/>
            <a:ext cx="3505200" cy="3886200"/>
          </a:xfrm>
          <a:prstGeom prst="rect">
            <a:avLst/>
          </a:prstGeom>
          <a:noFill/>
        </p:spPr>
      </p:pic>
      <p:pic>
        <p:nvPicPr>
          <p:cNvPr id="10242" name="Picture 2" descr="http://i.cmpnet.com/planetanalog/2007/02/C0165-Figure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590800"/>
            <a:ext cx="3886200" cy="3733800"/>
          </a:xfrm>
          <a:prstGeom prst="rect">
            <a:avLst/>
          </a:prstGeom>
          <a:noFill/>
        </p:spPr>
      </p:pic>
      <p:pic>
        <p:nvPicPr>
          <p:cNvPr id="10244" name="Picture 4" descr="http://blog.sentrana.com/wp-content/uploads/2009/06/hard_dis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590800"/>
            <a:ext cx="43434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examples of storage devices</a:t>
            </a:r>
            <a:endParaRPr lang="en-US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Floppy diskette </a:t>
            </a: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CD/DVD-ROM disc</a:t>
            </a: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USB flash drive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Floppy Disk Drive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A device that holds a removable floppy disk when in use; read/write heads read and write data to the diskette.</a:t>
            </a:r>
          </a:p>
          <a:p>
            <a:endParaRPr lang="en-US" dirty="0"/>
          </a:p>
        </p:txBody>
      </p:sp>
      <p:pic>
        <p:nvPicPr>
          <p:cNvPr id="7" name="Picture 6" descr="TC1-6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799" y="3124200"/>
            <a:ext cx="3209935" cy="3124200"/>
          </a:xfrm>
          <a:prstGeom prst="rect">
            <a:avLst/>
          </a:prstGeom>
          <a:noFill/>
        </p:spPr>
      </p:pic>
      <p:pic>
        <p:nvPicPr>
          <p:cNvPr id="6146" name="Picture 2" descr="http://t2.gstatic.com/images?q=tbn:ANd9GcS7oabOTMmUyKpYckxzLMrlR_5KKXuZZPS7vvxW3MJ70BsXgoq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429000"/>
            <a:ext cx="1911743" cy="2000250"/>
          </a:xfrm>
          <a:prstGeom prst="rect">
            <a:avLst/>
          </a:prstGeom>
          <a:noFill/>
        </p:spPr>
      </p:pic>
      <p:pic>
        <p:nvPicPr>
          <p:cNvPr id="4" name="Picture 2" descr="http://t3.gstatic.com/images?q=tbn:ANd9GcT5DBHjNBsLd8H4l779UVVTkeALYqKGg5nsDc35ixzoXOwtdc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2819399"/>
            <a:ext cx="2895600" cy="3812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 ROM Drive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334000"/>
          </a:xfrm>
        </p:spPr>
        <p:txBody>
          <a:bodyPr/>
          <a:lstStyle/>
          <a:p>
            <a:pPr lvl="0">
              <a:defRPr/>
            </a:pPr>
            <a:r>
              <a:rPr lang="en-US" b="1" dirty="0" smtClean="0">
                <a:solidFill>
                  <a:srgbClr val="C00000"/>
                </a:solidFill>
              </a:rPr>
              <a:t>                                  The drive that plays CDs and                  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                                  reads data  that has been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                                   stored on the CD.</a:t>
            </a:r>
          </a:p>
          <a:p>
            <a:pPr lvl="0"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Compact Disk –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 A type of optical storage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device.</a:t>
            </a:r>
          </a:p>
          <a:p>
            <a:endParaRPr lang="en-US" dirty="0"/>
          </a:p>
        </p:txBody>
      </p:sp>
      <p:sp>
        <p:nvSpPr>
          <p:cNvPr id="7170" name="AutoShape 2" descr="http://t0.gstatic.com/images?q=tbn:ANd9GcST8LrUQgP3KnqW9V_QPDmuza4_a6tzrp_I24KjAt_ng6c5srO8d6xAOmYYEg"/>
          <p:cNvSpPr>
            <a:spLocks noChangeAspect="1" noChangeArrowheads="1"/>
          </p:cNvSpPr>
          <p:nvPr/>
        </p:nvSpPr>
        <p:spPr bwMode="auto">
          <a:xfrm>
            <a:off x="155575" y="-876300"/>
            <a:ext cx="2505075" cy="1828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2" name="Picture 4" descr="http://t0.gstatic.com/images?q=tbn:ANd9GcST8LrUQgP3KnqW9V_QPDmuza4_a6tzrp_I24KjAt_ng6c5srO8d6xAOmYY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895600"/>
            <a:ext cx="3962400" cy="3733800"/>
          </a:xfrm>
          <a:prstGeom prst="rect">
            <a:avLst/>
          </a:prstGeom>
          <a:noFill/>
        </p:spPr>
      </p:pic>
      <p:sp>
        <p:nvSpPr>
          <p:cNvPr id="7174" name="AutoShape 6" descr="http://t2.gstatic.com/images?q=tbn:ANd9GcSo_BboV9mBEH3XQ_MfcjZxLlIk8tjEG179c4JiMJRGSpl4zVn9_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6" name="AutoShape 8" descr="http://t2.gstatic.com/images?q=tbn:ANd9GcSo_BboV9mBEH3XQ_MfcjZxLlIk8tjEG179c4JiMJRGSpl4zVn9_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8" name="AutoShape 10" descr="http://t2.gstatic.com/images?q=tbn:ANd9GcSo_BboV9mBEH3XQ_MfcjZxLlIk8tjEG179c4JiMJRGSpl4zVn9_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0" name="AutoShape 12" descr="http://t2.gstatic.com/images?q=tbn:ANd9GcSo_BboV9mBEH3XQ_MfcjZxLlIk8tjEG179c4JiMJRGSpl4zVn9_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2" name="AutoShape 14" descr="http://t2.gstatic.com/images?q=tbn:ANd9GcSo_BboV9mBEH3XQ_MfcjZxLlIk8tjEG179c4JiMJRGSpl4zVn9_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4" name="AutoShape 16" descr="http://t2.gstatic.com/images?q=tbn:ANd9GcSo_BboV9mBEH3XQ_MfcjZxLlIk8tjEG179c4JiMJRGSpl4zVn9_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85" name="Picture 17" descr="C:\Documents and Settings\Administrator\Desktop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19200"/>
            <a:ext cx="31242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Printer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9600" y="1676400"/>
            <a:ext cx="4572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output device that produces a hard copy on paper.  It gives information to the user in printed form.</a:t>
            </a:r>
          </a:p>
        </p:txBody>
      </p:sp>
      <p:pic>
        <p:nvPicPr>
          <p:cNvPr id="5" name="Picture 8" descr="H24-2044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10200" y="1636712"/>
            <a:ext cx="3200400" cy="4354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Scanner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676400"/>
            <a:ext cx="5257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device that allows pictures to be placed into a computer.</a:t>
            </a:r>
          </a:p>
        </p:txBody>
      </p:sp>
      <p:pic>
        <p:nvPicPr>
          <p:cNvPr id="5" name="Picture 6" descr="H24-7670-i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53000" y="3200400"/>
            <a:ext cx="3891344" cy="2968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Software's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676400"/>
            <a:ext cx="6248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Programs that tell the computer what to do.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It provides instructions that the CPU will need to carry out.</a:t>
            </a:r>
          </a:p>
        </p:txBody>
      </p:sp>
      <p:pic>
        <p:nvPicPr>
          <p:cNvPr id="1026" name="Picture 2" descr="C:\Documents and Settings\Administrator\Desktop\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4038600"/>
            <a:ext cx="4343400" cy="2061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Systems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752600"/>
            <a:ext cx="4379912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The operating system is the most important program that runs on a computer.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Every general-purpose computer must have an operating system to run other programs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6" name="Picture 4" descr="http://t2.gstatic.com/images?q=tbn:ANd9GcQFl8WDIUbdhM1anPy_XP0VMLOehKt6VfXqTM5M7DrC5PimxHU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334000"/>
            <a:ext cx="2743200" cy="1212111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QOXmLAIsBcKvgwyKSfl7-z9fgQFeiG7SPwdGki8n5jjY8hbxA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5410200"/>
            <a:ext cx="1066800" cy="990600"/>
          </a:xfrm>
          <a:prstGeom prst="rect">
            <a:avLst/>
          </a:prstGeom>
          <a:noFill/>
        </p:spPr>
      </p:pic>
      <p:pic>
        <p:nvPicPr>
          <p:cNvPr id="3080" name="Picture 8" descr="http://t1.gstatic.com/images?q=tbn:ANd9GcQKbKvfjF5r-uUI7-c0ZLW_PLdj_9rLlP0UJLnSa9-BxV1QL1RwZ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5410200"/>
            <a:ext cx="1143000" cy="914400"/>
          </a:xfrm>
          <a:prstGeom prst="rect">
            <a:avLst/>
          </a:prstGeom>
          <a:noFill/>
        </p:spPr>
      </p:pic>
      <p:sp>
        <p:nvSpPr>
          <p:cNvPr id="2050" name="AutoShape 2" descr="What is an Operating Sys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What is an Operating Sys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 descr="C:\Documents and Settings\Administrator\Desktop\OPER-SYS.gif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800600" y="1828800"/>
            <a:ext cx="39624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400</Words>
  <Application>Microsoft Office PowerPoint</Application>
  <PresentationFormat>On-screen Show (4:3)</PresentationFormat>
  <Paragraphs>59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What is Computer</vt:lpstr>
      <vt:lpstr>Characteristics of Computers </vt:lpstr>
      <vt:lpstr>Computer Parts</vt:lpstr>
      <vt:lpstr>Keyboard/Mouse </vt:lpstr>
      <vt:lpstr>Keyboard/Mouse </vt:lpstr>
      <vt:lpstr>Front of the CPU</vt:lpstr>
      <vt:lpstr>Inside of CPU</vt:lpstr>
      <vt:lpstr>Monitor</vt:lpstr>
      <vt:lpstr>Storage device</vt:lpstr>
      <vt:lpstr>Random Access Memory (RAM)</vt:lpstr>
      <vt:lpstr>Hard Disk</vt:lpstr>
      <vt:lpstr>Additional examples of storage devices</vt:lpstr>
      <vt:lpstr>Floppy Disk Drive</vt:lpstr>
      <vt:lpstr>CD ROM Drive</vt:lpstr>
      <vt:lpstr>Printer</vt:lpstr>
      <vt:lpstr>Scanner</vt:lpstr>
      <vt:lpstr>Software's</vt:lpstr>
      <vt:lpstr>Operating Systems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Parts</dc:title>
  <dc:creator>S</dc:creator>
  <cp:lastModifiedBy>admin</cp:lastModifiedBy>
  <cp:revision>53</cp:revision>
  <dcterms:created xsi:type="dcterms:W3CDTF">2012-07-06T05:12:33Z</dcterms:created>
  <dcterms:modified xsi:type="dcterms:W3CDTF">2012-08-15T06:01:06Z</dcterms:modified>
</cp:coreProperties>
</file>