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2438400"/>
            <a:ext cx="8229600" cy="762000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C00000"/>
                </a:solidFill>
                <a:latin typeface="AlgerianD" pitchFamily="82" charset="0"/>
              </a:rPr>
              <a:t>Graph theory</a:t>
            </a:r>
            <a:endParaRPr lang="en-US" sz="6600" dirty="0">
              <a:solidFill>
                <a:srgbClr val="C00000"/>
              </a:solidFill>
              <a:latin typeface="AlgerianD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562600"/>
            <a:ext cx="5562600" cy="706902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Prof: </a:t>
            </a:r>
            <a:r>
              <a:rPr lang="en-US" dirty="0" err="1" smtClean="0">
                <a:solidFill>
                  <a:srgbClr val="C00000"/>
                </a:solidFill>
              </a:rPr>
              <a:t>Metkari</a:t>
            </a:r>
            <a:r>
              <a:rPr lang="en-US" dirty="0" smtClean="0">
                <a:solidFill>
                  <a:srgbClr val="C00000"/>
                </a:solidFill>
              </a:rPr>
              <a:t> M.S.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College and Class Data\College Data\PPT\Metkari Madam-2\graph-theory-presentation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College and Class Data\College Data\PPT\Metkari Madam-2\graph-theory-presentation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College and Class Data\College Data\PPT\Metkari Madam-2\graph-theory-presentation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College and Class Data\College Data\PPT\Metkari Madam-2\graph-theory-presentation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College and Class Data\College Data\PPT\Metkari Madam-2\graph-theory-presentation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D:\College and Class Data\College Data\PPT\Metkari Madam-2\graph-theory-presentation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College and Class Data\College Data\PPT\Metkari Madam-2\graph-theory-presentation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College and Class Data\College Data\PPT\Metkari Madam-2\graph-theory-presentation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College and Class Data\College Data\PPT\Metkari Madam-2\graph-theory-presentation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College and Class Data\College Data\PPT\Metkari Madam-2\graph-theory-presentation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296400" cy="6979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College and Class Data\College Data\PPT\Metkari Madam-2\graph-theory-presentation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D:\College and Class Data\College Data\PPT\Metkari Madam-2\graph-theory-presentation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D:\College and Class Data\College Data\PPT\Metkari Madam-2\graph-theory-presentation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College and Class Data\College Data\PPT\Metkari Madam-2\graph-theory-presentation-1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D:\College and Class Data\College Data\PPT\Metkari Madam-2\graph-theory-presentation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D:\College and Class Data\College Data\PPT\Metkari Madam-2\graph-theory-presentation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:\College and Class Data\College Data\PPT\Metkari Madam-2\graph-theory-presentation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D:\College and Class Data\College Data\PPT\Metkari Madam-2\graph-theory-presentation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D:\College and Class Data\College Data\PPT\Metkari Madam-2\graph-theory-presentation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D:\College and Class Data\College Data\PPT\Metkari Madam-2\graph-theory-presentation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D:\College and Class Data\College Data\PPT\Metkari Madam-2\graph-theory-presentation-2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:\College and Class Data\College Data\PPT\Metkari Madam-2\graph-theory-presentation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C00000"/>
                </a:solidFill>
                <a:latin typeface="AlgerianD" pitchFamily="82" charset="0"/>
              </a:rPr>
              <a:t>Thank You…</a:t>
            </a:r>
            <a:endParaRPr lang="en-US" sz="6600" dirty="0">
              <a:solidFill>
                <a:srgbClr val="C00000"/>
              </a:solidFill>
              <a:latin typeface="AlgerianD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</TotalTime>
  <Words>10</Words>
  <Application>Microsoft Office PowerPoint</Application>
  <PresentationFormat>On-screen Show (4:3)</PresentationFormat>
  <Paragraphs>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Apex</vt:lpstr>
      <vt:lpstr>Graph theory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Thank You…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 theory</dc:title>
  <dc:creator>Suyog Divate</dc:creator>
  <cp:lastModifiedBy>Sunny</cp:lastModifiedBy>
  <cp:revision>2</cp:revision>
  <dcterms:created xsi:type="dcterms:W3CDTF">2006-08-16T00:00:00Z</dcterms:created>
  <dcterms:modified xsi:type="dcterms:W3CDTF">2018-07-13T09:52:41Z</dcterms:modified>
</cp:coreProperties>
</file>