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486400"/>
            <a:ext cx="3733800" cy="6096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Prof: </a:t>
            </a:r>
            <a:r>
              <a:rPr lang="en-US" sz="2400" dirty="0" err="1" smtClean="0">
                <a:solidFill>
                  <a:schemeClr val="tx1"/>
                </a:solidFill>
              </a:rPr>
              <a:t>Metkari</a:t>
            </a:r>
            <a:r>
              <a:rPr lang="en-US" sz="2400" dirty="0" smtClean="0">
                <a:solidFill>
                  <a:schemeClr val="tx1"/>
                </a:solidFill>
              </a:rPr>
              <a:t> M.S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AlgerianD" pitchFamily="82" charset="0"/>
              </a:rPr>
              <a:t>Numerical Method</a:t>
            </a:r>
            <a:endParaRPr lang="en-US" sz="6000" dirty="0">
              <a:solidFill>
                <a:srgbClr val="FF0000"/>
              </a:solidFill>
              <a:latin typeface="AlgerianD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College and Class Data\College Data\PPT\Metkari Madam-3\bisection-regual-falsi-methods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College and Class Data\College Data\PPT\Metkari Madam-3\bisection-regual-falsi-methods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College and Class Data\College Data\PPT\Metkari Madam-3\bisection-regual-falsi-methods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College and Class Data\College Data\PPT\Metkari Madam-3\bisection-regual-falsi-methods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College and Class Data\College Data\PPT\Metkari Madam-3\bisection-regual-falsi-methods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College and Class Data\College Data\PPT\Metkari Madam-3\bisection-regual-falsi-methods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College and Class Data\College Data\PPT\Metkari Madam-3\bisection-regual-falsi-methods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College and Class Data\College Data\PPT\Metkari Madam-3\bisection-regual-falsi-methods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College and Class Data\College Data\PPT\Metkari Madam-3\bisection-regual-falsi-methods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College and Class Data\College Data\PPT\Metkari Madam-3\bisection-regual-falsi-methods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College and Class Data\College Data\PPT\Metkari Madam-3\bisection-regual-falsi-methods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D:\College and Class Data\College Data\PPT\Metkari Madam-3\bisection-regual-falsi-methods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D:\College and Class Data\College Data\PPT\Metkari Madam-3\bisection-regual-falsi-methods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College and Class Data\College Data\PPT\Metkari Madam-3\bisection-regual-falsi-methods-1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D:\College and Class Data\College Data\PPT\Metkari Madam-3\bisection-regual-falsi-methods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D:\College and Class Data\College Data\PPT\Metkari Madam-3\bisection-regual-falsi-methods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:\College and Class Data\College Data\PPT\Metkari Madam-3\bisection-regual-falsi-methods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D:\College and Class Data\College Data\PPT\Metkari Madam-3\bisection-regual-falsi-methods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D:\College and Class Data\College Data\PPT\Metkari Madam-3\bisection-regual-falsi-methods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D:\College and Class Data\College Data\PPT\Metkari Madam-3\bisection-regual-falsi-methods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D:\College and Class Data\College Data\PPT\Metkari Madam-3\bisection-regual-falsi-methods-2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:\College and Class Data\College Data\PPT\Metkari Madam-3\bisection-regual-falsi-methods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D:\College and Class Data\College Data\PPT\Metkari Madam-3\bisection-regual-falsi-methods-2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D:\College and Class Data\College Data\PPT\Metkari Madam-3\bisection-regual-falsi-methods-2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D:\College and Class Data\College Data\PPT\Metkari Madam-3\bisection-regual-falsi-methods-2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D:\College and Class Data\College Data\PPT\Metkari Madam-3\bisection-regual-falsi-methods-2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D:\College and Class Data\College Data\PPT\Metkari Madam-3\bisection-regual-falsi-methods-2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524000"/>
            <a:ext cx="6076950" cy="3419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D:\College and Class Data\College Data\PPT\Metkari Madam-3\bisection-regual-falsi-methods-2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D:\College and Class Data\College Data\PPT\Metkari Madam-3\bisection-regual-falsi-methods-3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D:\College and Class Data\College Data\PPT\Metkari Madam-3\bisection-regual-falsi-methods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D:\College and Class Data\College Data\PPT\Metkari Madam-3\bisection-regual-falsi-methods-3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D:\College and Class Data\College Data\PPT\Metkari Madam-3\bisection-regual-falsi-methods-3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D:\College and Class Data\College Data\PPT\Metkari Madam-3\bisection-regual-falsi-methods-3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D:\College and Class Data\College Data\PPT\Metkari Madam-3\bisection-regual-falsi-methods-3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D:\College and Class Data\College Data\PPT\Metkari Madam-3\bisection-regual-falsi-methods-3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D:\College and Class Data\College Data\PPT\Metkari Madam-3\bisection-regual-falsi-methods-3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D:\College and Class Data\College Data\PPT\Metkari Madam-3\bisection-regual-falsi-methods-3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D:\College and Class Data\College Data\PPT\Metkari Madam-3\bisection-regual-falsi-methods-3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D:\College and Class Data\College Data\PPT\Metkari Madam-3\bisection-regual-falsi-methods-4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D:\College and Class Data\College Data\PPT\Metkari Madam-3\bisection-regual-falsi-methods-4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3010" name="Picture 2" descr="D:\College and Class Data\College Data\PPT\Metkari Madam-3\bisection-regual-falsi-methods-4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D:\College and Class Data\College Data\PPT\Metkari Madam-3\bisection-regual-falsi-methods-4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D:\College and Class Data\College Data\PPT\Metkari Madam-3\bisection-regual-falsi-methods-4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D:\College and Class Data\College Data\PPT\Metkari Madam-3\bisection-regual-falsi-methods-4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D:\College and Class Data\College Data\PPT\Metkari Madam-3\bisection-regual-falsi-methods-4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D:\College and Class Data\College Data\PPT\Metkari Madam-3\bisection-regual-falsi-methods-4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D:\College and Class Data\College Data\PPT\Metkari Madam-3\bisection-regual-falsi-methods-4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D:\College and Class Data\College Data\PPT\Metkari Madam-3\bisection-regual-falsi-methods-4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D:\College and Class Data\College Data\PPT\Metkari Madam-3\bisection-regual-falsi-methods-5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D:\College and Class Data\College Data\PPT\Metkari Madam-3\bisection-regual-falsi-methods-5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19400"/>
            <a:ext cx="8534400" cy="758952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AlgerianD" pitchFamily="82" charset="0"/>
              </a:rPr>
              <a:t>Thank You…</a:t>
            </a:r>
            <a:endParaRPr lang="en-US" sz="6000" dirty="0">
              <a:solidFill>
                <a:srgbClr val="C00000"/>
              </a:solidFill>
              <a:latin typeface="AlgerianD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</TotalTime>
  <Words>10</Words>
  <Application>Microsoft Office PowerPoint</Application>
  <PresentationFormat>On-screen Show (4:3)</PresentationFormat>
  <Paragraphs>3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Civic</vt:lpstr>
      <vt:lpstr>Numerical Method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Thank You…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Numerical Method</dc:title>
  <dc:creator>Suyog Divate</dc:creator>
  <cp:lastModifiedBy>Sunny</cp:lastModifiedBy>
  <cp:revision>2</cp:revision>
  <dcterms:created xsi:type="dcterms:W3CDTF">2006-08-16T00:00:00Z</dcterms:created>
  <dcterms:modified xsi:type="dcterms:W3CDTF">2018-07-13T10:13:15Z</dcterms:modified>
</cp:coreProperties>
</file>