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9F009-4101-4171-8724-7D0AB2170732}" type="datetimeFigureOut">
              <a:rPr lang="en-US" smtClean="0"/>
              <a:pPr/>
              <a:t>13-Jul-18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D9AD6-38C3-4A01-A062-598DAAFD92E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9F009-4101-4171-8724-7D0AB2170732}" type="datetimeFigureOut">
              <a:rPr lang="en-US" smtClean="0"/>
              <a:pPr/>
              <a:t>13-Jul-18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D9AD6-38C3-4A01-A062-598DAAFD92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9F009-4101-4171-8724-7D0AB2170732}" type="datetimeFigureOut">
              <a:rPr lang="en-US" smtClean="0"/>
              <a:pPr/>
              <a:t>13-Jul-18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442D9AD6-38C3-4A01-A062-598DAAFD92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9F009-4101-4171-8724-7D0AB2170732}" type="datetimeFigureOut">
              <a:rPr lang="en-US" smtClean="0"/>
              <a:pPr/>
              <a:t>13-Jul-18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D9AD6-38C3-4A01-A062-598DAAFD92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9F009-4101-4171-8724-7D0AB2170732}" type="datetimeFigureOut">
              <a:rPr lang="en-US" smtClean="0"/>
              <a:pPr/>
              <a:t>13-Jul-18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D9AD6-38C3-4A01-A062-598DAAFD92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9F009-4101-4171-8724-7D0AB2170732}" type="datetimeFigureOut">
              <a:rPr lang="en-US" smtClean="0"/>
              <a:pPr/>
              <a:t>13-Jul-18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D9AD6-38C3-4A01-A062-598DAAFD92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9F009-4101-4171-8724-7D0AB2170732}" type="datetimeFigureOut">
              <a:rPr lang="en-US" smtClean="0"/>
              <a:pPr/>
              <a:t>13-Jul-18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D9AD6-38C3-4A01-A062-598DAAFD92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9F009-4101-4171-8724-7D0AB2170732}" type="datetimeFigureOut">
              <a:rPr lang="en-US" smtClean="0"/>
              <a:pPr/>
              <a:t>13-Jul-18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D9AD6-38C3-4A01-A062-598DAAFD92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9F009-4101-4171-8724-7D0AB2170732}" type="datetimeFigureOut">
              <a:rPr lang="en-US" smtClean="0"/>
              <a:pPr/>
              <a:t>13-Jul-18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D9AD6-38C3-4A01-A062-598DAAFD92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9F009-4101-4171-8724-7D0AB2170732}" type="datetimeFigureOut">
              <a:rPr lang="en-US" smtClean="0"/>
              <a:pPr/>
              <a:t>13-Jul-18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D9AD6-38C3-4A01-A062-598DAAFD92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9F009-4101-4171-8724-7D0AB2170732}" type="datetimeFigureOut">
              <a:rPr lang="en-US" smtClean="0"/>
              <a:pPr/>
              <a:t>13-Jul-18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D9AD6-38C3-4A01-A062-598DAAFD92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3A29F009-4101-4171-8724-7D0AB2170732}" type="datetimeFigureOut">
              <a:rPr lang="en-US" smtClean="0"/>
              <a:pPr/>
              <a:t>13-Jul-18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442D9AD6-38C3-4A01-A062-598DAAFD92E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>
                <a:latin typeface="Algerian" pitchFamily="82" charset="0"/>
              </a:rPr>
              <a:t>Relation   &amp;  Function </a:t>
            </a:r>
            <a:endParaRPr lang="en-US" sz="5400" dirty="0">
              <a:latin typeface="Algerian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8200" y="5791200"/>
            <a:ext cx="5105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haroni" pitchFamily="2" charset="-79"/>
                <a:cs typeface="Aharoni" pitchFamily="2" charset="-79"/>
              </a:rPr>
              <a:t>Prof: </a:t>
            </a:r>
            <a:r>
              <a:rPr lang="en-US" sz="2000" b="1" dirty="0" err="1" smtClean="0">
                <a:latin typeface="Aharoni" pitchFamily="2" charset="-79"/>
                <a:cs typeface="Aharoni" pitchFamily="2" charset="-79"/>
              </a:rPr>
              <a:t>Metkari</a:t>
            </a:r>
            <a:r>
              <a:rPr lang="en-US" sz="2000" b="1" dirty="0" smtClean="0">
                <a:latin typeface="Aharoni" pitchFamily="2" charset="-79"/>
                <a:cs typeface="Aharoni" pitchFamily="2" charset="-79"/>
              </a:rPr>
              <a:t> M.S.</a:t>
            </a:r>
            <a:endParaRPr lang="en-US" sz="2000" b="1" dirty="0"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D:\PPT\Metkari madam-1\relations-functionspps-2-7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D:\PPT\Metkari madam-1\relations-functionspps-3-7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D:\College and Class Data\College Data\PPT\Metkari madam-1\relations-functionspps-4-7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D:\College and Class Data\College Data\PPT\Metkari madam-1\relations-functionspps-5-7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D:\College and Class Data\College Data\PPT\Metkari madam-1\relations-functionspps-6-7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D:\College and Class Data\College Data\PPT\Metkari madam-1\relations-functionspps-7-7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D:\College and Class Data\College Data\PPT\Metkari madam-1\relations-functionspps-8-7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2400" y="0"/>
            <a:ext cx="9296400" cy="69723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D:\College and Class Data\College Data\PPT\Metkari madam-1\relations-functionspps-9-7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 descr="D:\College and Class Data\College Data\PPT\Metkari madam-1\relations-functionspps-10-7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 descr="D:\College and Class Data\College Data\PPT\Metkari madam-1\relations-functionspps-12-7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 descr="D:\College and Class Data\College Data\PPT\Metkari madam-1\relations-functionspps-13-7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 descr="D:\College and Class Data\College Data\PPT\Metkari madam-1\relations-functionspps-14-7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 descr="D:\College and Class Data\College Data\PPT\Metkari madam-1\relations-functionspps-15-7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4600"/>
            <a:ext cx="8229600" cy="1143000"/>
          </a:xfrm>
        </p:spPr>
        <p:txBody>
          <a:bodyPr>
            <a:normAutofit/>
          </a:bodyPr>
          <a:lstStyle/>
          <a:p>
            <a:r>
              <a:rPr lang="en-US" sz="6600" dirty="0" smtClean="0">
                <a:latin typeface="Algerian" pitchFamily="82" charset="0"/>
              </a:rPr>
              <a:t>Thank You…</a:t>
            </a:r>
            <a:endParaRPr lang="en-US" sz="6600" dirty="0">
              <a:latin typeface="Algerian" pitchFamily="82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12</TotalTime>
  <Words>11</Words>
  <Application>Microsoft Office PowerPoint</Application>
  <PresentationFormat>On-screen Show (4:3)</PresentationFormat>
  <Paragraphs>3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Apex</vt:lpstr>
      <vt:lpstr>Relation   &amp;  Function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Thank You…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Relation   &amp;  Function</dc:title>
  <dc:creator>Sunny</dc:creator>
  <cp:lastModifiedBy>Sunny</cp:lastModifiedBy>
  <cp:revision>3</cp:revision>
  <dcterms:created xsi:type="dcterms:W3CDTF">2018-07-12T11:00:43Z</dcterms:created>
  <dcterms:modified xsi:type="dcterms:W3CDTF">2018-07-13T09:42:02Z</dcterms:modified>
</cp:coreProperties>
</file>