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25278-4D3C-497F-821B-23FEF37283B5}" type="datetimeFigureOut">
              <a:rPr lang="en-US" smtClean="0"/>
              <a:t>11/08/2012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A4B0A-0EA6-4CAA-BF91-06AB993C4EC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333333"/>
                </a:solidFill>
              </a:rPr>
              <a:t>Human Resource Management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860425"/>
            <a:ext cx="7772400" cy="641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Human Resources Management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5638" y="1597025"/>
            <a:ext cx="5389562" cy="449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Recruitment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1763" y="1752600"/>
            <a:ext cx="6370637" cy="4389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862002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Recruitment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28802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process by which a job vacancy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identified and potential employees are notified.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nature of the recruitment process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regulated and subject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employment law.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 forms of recruitment through advertising in newspapers, magazines, trade papers and internal vacancy lists.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Recruitment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Job description</a:t>
            </a: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outline of the role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job holder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 specification</a:t>
            </a: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outline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skills and qualities required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post holder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Applicants may demonstrate their suitability through application form, letter or curriculum vitae (CV)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Selection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3100" y="1724025"/>
            <a:ext cx="5295900" cy="4448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Selection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process of assessing candidates and appointing a post holder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Applicants short listed – </a:t>
            </a:r>
            <a:b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suitable candidates selected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Selection process – </a:t>
            </a:r>
            <a:b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varies according to organisation:</a:t>
            </a: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Selection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Interview</a:t>
            </a: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most common method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Psychometric testing</a:t>
            </a: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assessing the personality of the applicants – will they fit in?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Aptitude testing</a:t>
            </a: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assessing the skills </a:t>
            </a:r>
            <a:b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applicants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In-tray exercise</a:t>
            </a: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activity based around what the applicant will be doing, e.g. writing a letter to a disgruntled customer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</a:t>
            </a: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looking for different skills </a:t>
            </a:r>
            <a:b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well as the ideas of the candidate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Employment Legislation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50" y="1798638"/>
            <a:ext cx="7600950" cy="4373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Discipline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797050"/>
            <a:ext cx="8270875" cy="437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Discipline</a:t>
            </a:r>
            <a:endParaRPr kumimoji="0" lang="en-GB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Firms cannot just ‘sack’ workers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Wide range of procedures and steps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dealing with workplace conflict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Informal meetings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Formal meetings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Verbal warnings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Written warnings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Grievance procedures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Working with external agencies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Development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925" y="1681163"/>
            <a:ext cx="8347075" cy="4414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Development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Developing the employee </a:t>
            </a:r>
            <a:b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be regarded as investing </a:t>
            </a:r>
            <a:b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a valuable asset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source of motivation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source of helping the employee fulfil potential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4525" y="1730375"/>
            <a:ext cx="5248275" cy="436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Similar to development: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Provides new skills for the employee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Keeps the employee up to date </a:t>
            </a:r>
            <a:b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changes in the field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Aims to improve efficiency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be external or ‘in-house’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44563"/>
            <a:ext cx="777240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Rewards Systems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hrm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0700" y="1798638"/>
            <a:ext cx="5524500" cy="4297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9144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Rewards Systems</a:t>
            </a:r>
            <a:endParaRPr kumimoji="0" lang="en-GB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system of pay and benefits used by the firm to reward workers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Money not the only method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Fringe benefits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Flexibility at work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Holidays, etc.</a:t>
            </a: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137</Words>
  <Application>Microsoft Office PowerPoint</Application>
  <PresentationFormat>On-screen Show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Human Resource Management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Resource Management</dc:title>
  <dc:creator>admin</dc:creator>
  <cp:lastModifiedBy>admin</cp:lastModifiedBy>
  <cp:revision>1</cp:revision>
  <dcterms:created xsi:type="dcterms:W3CDTF">2012-08-11T10:09:04Z</dcterms:created>
  <dcterms:modified xsi:type="dcterms:W3CDTF">2012-08-11T10:15:17Z</dcterms:modified>
</cp:coreProperties>
</file>