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3" r:id="rId3"/>
  </p:sldMasterIdLst>
  <p:notesMasterIdLst>
    <p:notesMasterId r:id="rId54"/>
  </p:notesMasterIdLst>
  <p:handoutMasterIdLst>
    <p:handoutMasterId r:id="rId55"/>
  </p:handoutMasterIdLst>
  <p:sldIdLst>
    <p:sldId id="256" r:id="rId4"/>
    <p:sldId id="258" r:id="rId5"/>
    <p:sldId id="257" r:id="rId6"/>
    <p:sldId id="261" r:id="rId7"/>
    <p:sldId id="259" r:id="rId8"/>
    <p:sldId id="271" r:id="rId9"/>
    <p:sldId id="270" r:id="rId10"/>
    <p:sldId id="267" r:id="rId11"/>
    <p:sldId id="279" r:id="rId12"/>
    <p:sldId id="306" r:id="rId13"/>
    <p:sldId id="269" r:id="rId14"/>
    <p:sldId id="278" r:id="rId15"/>
    <p:sldId id="307" r:id="rId16"/>
    <p:sldId id="263" r:id="rId17"/>
    <p:sldId id="264" r:id="rId18"/>
    <p:sldId id="265" r:id="rId19"/>
    <p:sldId id="266" r:id="rId20"/>
    <p:sldId id="272" r:id="rId21"/>
    <p:sldId id="273" r:id="rId22"/>
    <p:sldId id="280" r:id="rId23"/>
    <p:sldId id="281" r:id="rId24"/>
    <p:sldId id="282" r:id="rId25"/>
    <p:sldId id="283" r:id="rId26"/>
    <p:sldId id="284" r:id="rId27"/>
    <p:sldId id="308" r:id="rId28"/>
    <p:sldId id="285" r:id="rId29"/>
    <p:sldId id="286" r:id="rId30"/>
    <p:sldId id="287" r:id="rId31"/>
    <p:sldId id="309" r:id="rId32"/>
    <p:sldId id="288" r:id="rId33"/>
    <p:sldId id="310" r:id="rId34"/>
    <p:sldId id="289" r:id="rId35"/>
    <p:sldId id="290" r:id="rId36"/>
    <p:sldId id="291" r:id="rId37"/>
    <p:sldId id="292" r:id="rId38"/>
    <p:sldId id="293" r:id="rId39"/>
    <p:sldId id="312" r:id="rId40"/>
    <p:sldId id="294" r:id="rId41"/>
    <p:sldId id="295" r:id="rId42"/>
    <p:sldId id="296" r:id="rId43"/>
    <p:sldId id="297" r:id="rId44"/>
    <p:sldId id="298" r:id="rId45"/>
    <p:sldId id="311" r:id="rId46"/>
    <p:sldId id="299" r:id="rId47"/>
    <p:sldId id="300" r:id="rId48"/>
    <p:sldId id="301" r:id="rId49"/>
    <p:sldId id="302" r:id="rId50"/>
    <p:sldId id="303" r:id="rId51"/>
    <p:sldId id="304" r:id="rId52"/>
    <p:sldId id="305" r:id="rId53"/>
  </p:sldIdLst>
  <p:sldSz cx="9144000" cy="6858000" type="screen4x3"/>
  <p:notesSz cx="6858000" cy="9144000"/>
  <p:defaultTextStyle>
    <a:defPPr>
      <a:defRPr lang="en-CA"/>
    </a:defPPr>
    <a:lvl1pPr algn="l" rtl="0" fontAlgn="base">
      <a:spcBef>
        <a:spcPct val="0"/>
      </a:spcBef>
      <a:spcAft>
        <a:spcPct val="0"/>
      </a:spcAft>
      <a:defRPr kumimoji="1" sz="4400" kern="1200">
        <a:solidFill>
          <a:schemeClr val="tx2"/>
        </a:solidFill>
        <a:latin typeface="Verdana" panose="020B0604030504040204" pitchFamily="34" charset="0"/>
        <a:ea typeface="+mn-ea"/>
        <a:cs typeface="+mn-cs"/>
      </a:defRPr>
    </a:lvl1pPr>
    <a:lvl2pPr marL="457200" algn="l" rtl="0" fontAlgn="base">
      <a:spcBef>
        <a:spcPct val="0"/>
      </a:spcBef>
      <a:spcAft>
        <a:spcPct val="0"/>
      </a:spcAft>
      <a:defRPr kumimoji="1" sz="4400" kern="1200">
        <a:solidFill>
          <a:schemeClr val="tx2"/>
        </a:solidFill>
        <a:latin typeface="Verdana" panose="020B0604030504040204" pitchFamily="34" charset="0"/>
        <a:ea typeface="+mn-ea"/>
        <a:cs typeface="+mn-cs"/>
      </a:defRPr>
    </a:lvl2pPr>
    <a:lvl3pPr marL="914400" algn="l" rtl="0" fontAlgn="base">
      <a:spcBef>
        <a:spcPct val="0"/>
      </a:spcBef>
      <a:spcAft>
        <a:spcPct val="0"/>
      </a:spcAft>
      <a:defRPr kumimoji="1" sz="4400" kern="1200">
        <a:solidFill>
          <a:schemeClr val="tx2"/>
        </a:solidFill>
        <a:latin typeface="Verdana" panose="020B0604030504040204" pitchFamily="34" charset="0"/>
        <a:ea typeface="+mn-ea"/>
        <a:cs typeface="+mn-cs"/>
      </a:defRPr>
    </a:lvl3pPr>
    <a:lvl4pPr marL="1371600" algn="l" rtl="0" fontAlgn="base">
      <a:spcBef>
        <a:spcPct val="0"/>
      </a:spcBef>
      <a:spcAft>
        <a:spcPct val="0"/>
      </a:spcAft>
      <a:defRPr kumimoji="1" sz="4400" kern="1200">
        <a:solidFill>
          <a:schemeClr val="tx2"/>
        </a:solidFill>
        <a:latin typeface="Verdana" panose="020B0604030504040204" pitchFamily="34" charset="0"/>
        <a:ea typeface="+mn-ea"/>
        <a:cs typeface="+mn-cs"/>
      </a:defRPr>
    </a:lvl4pPr>
    <a:lvl5pPr marL="1828800" algn="l" rtl="0" fontAlgn="base">
      <a:spcBef>
        <a:spcPct val="0"/>
      </a:spcBef>
      <a:spcAft>
        <a:spcPct val="0"/>
      </a:spcAft>
      <a:defRPr kumimoji="1" sz="4400" kern="1200">
        <a:solidFill>
          <a:schemeClr val="tx2"/>
        </a:solidFill>
        <a:latin typeface="Verdana" panose="020B0604030504040204" pitchFamily="34" charset="0"/>
        <a:ea typeface="+mn-ea"/>
        <a:cs typeface="+mn-cs"/>
      </a:defRPr>
    </a:lvl5pPr>
    <a:lvl6pPr marL="2286000" algn="l" defTabSz="914400" rtl="0" eaLnBrk="1" latinLnBrk="0" hangingPunct="1">
      <a:defRPr kumimoji="1" sz="4400" kern="1200">
        <a:solidFill>
          <a:schemeClr val="tx2"/>
        </a:solidFill>
        <a:latin typeface="Verdana" panose="020B0604030504040204" pitchFamily="34" charset="0"/>
        <a:ea typeface="+mn-ea"/>
        <a:cs typeface="+mn-cs"/>
      </a:defRPr>
    </a:lvl6pPr>
    <a:lvl7pPr marL="2743200" algn="l" defTabSz="914400" rtl="0" eaLnBrk="1" latinLnBrk="0" hangingPunct="1">
      <a:defRPr kumimoji="1" sz="4400" kern="1200">
        <a:solidFill>
          <a:schemeClr val="tx2"/>
        </a:solidFill>
        <a:latin typeface="Verdana" panose="020B0604030504040204" pitchFamily="34" charset="0"/>
        <a:ea typeface="+mn-ea"/>
        <a:cs typeface="+mn-cs"/>
      </a:defRPr>
    </a:lvl7pPr>
    <a:lvl8pPr marL="3200400" algn="l" defTabSz="914400" rtl="0" eaLnBrk="1" latinLnBrk="0" hangingPunct="1">
      <a:defRPr kumimoji="1" sz="4400" kern="1200">
        <a:solidFill>
          <a:schemeClr val="tx2"/>
        </a:solidFill>
        <a:latin typeface="Verdana" panose="020B0604030504040204" pitchFamily="34" charset="0"/>
        <a:ea typeface="+mn-ea"/>
        <a:cs typeface="+mn-cs"/>
      </a:defRPr>
    </a:lvl8pPr>
    <a:lvl9pPr marL="3657600" algn="l" defTabSz="914400" rtl="0" eaLnBrk="1" latinLnBrk="0" hangingPunct="1">
      <a:defRPr kumimoji="1" sz="4400" kern="1200">
        <a:solidFill>
          <a:schemeClr val="tx2"/>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510"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 /><Relationship Id="rId18" Type="http://schemas.openxmlformats.org/officeDocument/2006/relationships/slide" Target="slides/slide15.xml" /><Relationship Id="rId26" Type="http://schemas.openxmlformats.org/officeDocument/2006/relationships/slide" Target="slides/slide23.xml" /><Relationship Id="rId39" Type="http://schemas.openxmlformats.org/officeDocument/2006/relationships/slide" Target="slides/slide36.xml" /><Relationship Id="rId21" Type="http://schemas.openxmlformats.org/officeDocument/2006/relationships/slide" Target="slides/slide18.xml" /><Relationship Id="rId34" Type="http://schemas.openxmlformats.org/officeDocument/2006/relationships/slide" Target="slides/slide31.xml" /><Relationship Id="rId42" Type="http://schemas.openxmlformats.org/officeDocument/2006/relationships/slide" Target="slides/slide39.xml" /><Relationship Id="rId47" Type="http://schemas.openxmlformats.org/officeDocument/2006/relationships/slide" Target="slides/slide44.xml" /><Relationship Id="rId50" Type="http://schemas.openxmlformats.org/officeDocument/2006/relationships/slide" Target="slides/slide47.xml" /><Relationship Id="rId55" Type="http://schemas.openxmlformats.org/officeDocument/2006/relationships/handoutMaster" Target="handoutMasters/handoutMaster1.xml" /><Relationship Id="rId7" Type="http://schemas.openxmlformats.org/officeDocument/2006/relationships/slide" Target="slides/slide4.xml" /><Relationship Id="rId12" Type="http://schemas.openxmlformats.org/officeDocument/2006/relationships/slide" Target="slides/slide9.xml" /><Relationship Id="rId17" Type="http://schemas.openxmlformats.org/officeDocument/2006/relationships/slide" Target="slides/slide14.xml" /><Relationship Id="rId25" Type="http://schemas.openxmlformats.org/officeDocument/2006/relationships/slide" Target="slides/slide22.xml" /><Relationship Id="rId33" Type="http://schemas.openxmlformats.org/officeDocument/2006/relationships/slide" Target="slides/slide30.xml" /><Relationship Id="rId38" Type="http://schemas.openxmlformats.org/officeDocument/2006/relationships/slide" Target="slides/slide35.xml" /><Relationship Id="rId46" Type="http://schemas.openxmlformats.org/officeDocument/2006/relationships/slide" Target="slides/slide43.xml" /><Relationship Id="rId59" Type="http://schemas.openxmlformats.org/officeDocument/2006/relationships/tableStyles" Target="tableStyles.xml" /><Relationship Id="rId2" Type="http://schemas.openxmlformats.org/officeDocument/2006/relationships/customXml" Target="../customXml/item2.xml" /><Relationship Id="rId16" Type="http://schemas.openxmlformats.org/officeDocument/2006/relationships/slide" Target="slides/slide13.xml" /><Relationship Id="rId20" Type="http://schemas.openxmlformats.org/officeDocument/2006/relationships/slide" Target="slides/slide17.xml" /><Relationship Id="rId29" Type="http://schemas.openxmlformats.org/officeDocument/2006/relationships/slide" Target="slides/slide26.xml" /><Relationship Id="rId41" Type="http://schemas.openxmlformats.org/officeDocument/2006/relationships/slide" Target="slides/slide38.xml" /><Relationship Id="rId54" Type="http://schemas.openxmlformats.org/officeDocument/2006/relationships/notesMaster" Target="notesMasters/notesMaster1.xml" /><Relationship Id="rId1" Type="http://schemas.openxmlformats.org/officeDocument/2006/relationships/customXml" Target="../customXml/item1.xml" /><Relationship Id="rId6" Type="http://schemas.openxmlformats.org/officeDocument/2006/relationships/slide" Target="slides/slide3.xml" /><Relationship Id="rId11" Type="http://schemas.openxmlformats.org/officeDocument/2006/relationships/slide" Target="slides/slide8.xml" /><Relationship Id="rId24" Type="http://schemas.openxmlformats.org/officeDocument/2006/relationships/slide" Target="slides/slide21.xml" /><Relationship Id="rId32" Type="http://schemas.openxmlformats.org/officeDocument/2006/relationships/slide" Target="slides/slide29.xml" /><Relationship Id="rId37" Type="http://schemas.openxmlformats.org/officeDocument/2006/relationships/slide" Target="slides/slide34.xml" /><Relationship Id="rId40" Type="http://schemas.openxmlformats.org/officeDocument/2006/relationships/slide" Target="slides/slide37.xml" /><Relationship Id="rId45" Type="http://schemas.openxmlformats.org/officeDocument/2006/relationships/slide" Target="slides/slide42.xml" /><Relationship Id="rId53" Type="http://schemas.openxmlformats.org/officeDocument/2006/relationships/slide" Target="slides/slide50.xml" /><Relationship Id="rId58" Type="http://schemas.openxmlformats.org/officeDocument/2006/relationships/theme" Target="theme/theme1.xml" /><Relationship Id="rId5" Type="http://schemas.openxmlformats.org/officeDocument/2006/relationships/slide" Target="slides/slide2.xml" /><Relationship Id="rId15" Type="http://schemas.openxmlformats.org/officeDocument/2006/relationships/slide" Target="slides/slide12.xml" /><Relationship Id="rId23" Type="http://schemas.openxmlformats.org/officeDocument/2006/relationships/slide" Target="slides/slide20.xml" /><Relationship Id="rId28" Type="http://schemas.openxmlformats.org/officeDocument/2006/relationships/slide" Target="slides/slide25.xml" /><Relationship Id="rId36" Type="http://schemas.openxmlformats.org/officeDocument/2006/relationships/slide" Target="slides/slide33.xml" /><Relationship Id="rId49" Type="http://schemas.openxmlformats.org/officeDocument/2006/relationships/slide" Target="slides/slide46.xml" /><Relationship Id="rId57" Type="http://schemas.openxmlformats.org/officeDocument/2006/relationships/viewProps" Target="viewProps.xml" /><Relationship Id="rId10" Type="http://schemas.openxmlformats.org/officeDocument/2006/relationships/slide" Target="slides/slide7.xml" /><Relationship Id="rId19" Type="http://schemas.openxmlformats.org/officeDocument/2006/relationships/slide" Target="slides/slide16.xml" /><Relationship Id="rId31" Type="http://schemas.openxmlformats.org/officeDocument/2006/relationships/slide" Target="slides/slide28.xml" /><Relationship Id="rId44" Type="http://schemas.openxmlformats.org/officeDocument/2006/relationships/slide" Target="slides/slide41.xml" /><Relationship Id="rId52" Type="http://schemas.openxmlformats.org/officeDocument/2006/relationships/slide" Target="slides/slide49.xml" /><Relationship Id="rId4" Type="http://schemas.openxmlformats.org/officeDocument/2006/relationships/slide" Target="slides/slide1.xml" /><Relationship Id="rId9" Type="http://schemas.openxmlformats.org/officeDocument/2006/relationships/slide" Target="slides/slide6.xml" /><Relationship Id="rId14" Type="http://schemas.openxmlformats.org/officeDocument/2006/relationships/slide" Target="slides/slide11.xml" /><Relationship Id="rId22" Type="http://schemas.openxmlformats.org/officeDocument/2006/relationships/slide" Target="slides/slide19.xml" /><Relationship Id="rId27" Type="http://schemas.openxmlformats.org/officeDocument/2006/relationships/slide" Target="slides/slide24.xml" /><Relationship Id="rId30" Type="http://schemas.openxmlformats.org/officeDocument/2006/relationships/slide" Target="slides/slide27.xml" /><Relationship Id="rId35" Type="http://schemas.openxmlformats.org/officeDocument/2006/relationships/slide" Target="slides/slide32.xml" /><Relationship Id="rId43" Type="http://schemas.openxmlformats.org/officeDocument/2006/relationships/slide" Target="slides/slide40.xml" /><Relationship Id="rId48" Type="http://schemas.openxmlformats.org/officeDocument/2006/relationships/slide" Target="slides/slide45.xml" /><Relationship Id="rId56" Type="http://schemas.openxmlformats.org/officeDocument/2006/relationships/presProps" Target="presProps.xml" /><Relationship Id="rId8" Type="http://schemas.openxmlformats.org/officeDocument/2006/relationships/slide" Target="slides/slide5.xml" /><Relationship Id="rId51" Type="http://schemas.openxmlformats.org/officeDocument/2006/relationships/slide" Target="slides/slide48.xml" /><Relationship Id="rId3" Type="http://schemas.openxmlformats.org/officeDocument/2006/relationships/slideMaster" Target="slideMasters/slideMaster1.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4C04853D-F689-4C67-8B13-117B134F9336}"/>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200">
                <a:solidFill>
                  <a:schemeClr val="tx1"/>
                </a:solidFill>
                <a:latin typeface="Arial" charset="0"/>
              </a:defRPr>
            </a:lvl1pPr>
          </a:lstStyle>
          <a:p>
            <a:pPr>
              <a:defRPr/>
            </a:pPr>
            <a:endParaRPr lang="en-CA"/>
          </a:p>
        </p:txBody>
      </p:sp>
      <p:sp>
        <p:nvSpPr>
          <p:cNvPr id="49155" name="Rectangle 3">
            <a:extLst>
              <a:ext uri="{FF2B5EF4-FFF2-40B4-BE49-F238E27FC236}">
                <a16:creationId xmlns:a16="http://schemas.microsoft.com/office/drawing/2014/main" id="{9CAC34F9-1770-4BC7-BC67-C63167FA14A8}"/>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200">
                <a:solidFill>
                  <a:schemeClr val="tx1"/>
                </a:solidFill>
                <a:latin typeface="Arial" charset="0"/>
              </a:defRPr>
            </a:lvl1pPr>
          </a:lstStyle>
          <a:p>
            <a:pPr>
              <a:defRPr/>
            </a:pPr>
            <a:endParaRPr lang="en-CA"/>
          </a:p>
        </p:txBody>
      </p:sp>
      <p:sp>
        <p:nvSpPr>
          <p:cNvPr id="49156" name="Rectangle 4">
            <a:extLst>
              <a:ext uri="{FF2B5EF4-FFF2-40B4-BE49-F238E27FC236}">
                <a16:creationId xmlns:a16="http://schemas.microsoft.com/office/drawing/2014/main" id="{2364B12F-A448-4DFB-BCBC-BFEEC25B80F6}"/>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200">
                <a:solidFill>
                  <a:schemeClr val="tx1"/>
                </a:solidFill>
                <a:latin typeface="Arial" charset="0"/>
              </a:defRPr>
            </a:lvl1pPr>
          </a:lstStyle>
          <a:p>
            <a:pPr>
              <a:defRPr/>
            </a:pPr>
            <a:endParaRPr lang="en-CA"/>
          </a:p>
        </p:txBody>
      </p:sp>
      <p:sp>
        <p:nvSpPr>
          <p:cNvPr id="49157" name="Rectangle 5">
            <a:extLst>
              <a:ext uri="{FF2B5EF4-FFF2-40B4-BE49-F238E27FC236}">
                <a16:creationId xmlns:a16="http://schemas.microsoft.com/office/drawing/2014/main" id="{43A5A8C3-77BA-4CB3-A335-E465B68C51D1}"/>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a:solidFill>
                  <a:schemeClr val="tx1"/>
                </a:solidFill>
                <a:latin typeface="Arial" panose="020B0604020202020204" pitchFamily="34" charset="0"/>
              </a:defRPr>
            </a:lvl1pPr>
          </a:lstStyle>
          <a:p>
            <a:fld id="{4F4676E3-5496-4E1E-8EC7-06E9526AA800}" type="slidenum">
              <a:rPr lang="en-CA" altLang="en-US"/>
              <a:pPr/>
              <a:t>‹#›</a:t>
            </a:fld>
            <a:endParaRPr lang="en-CA"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E12161A9-A08E-41B5-B12F-189863BF6142}"/>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200">
                <a:solidFill>
                  <a:schemeClr val="tx1"/>
                </a:solidFill>
                <a:latin typeface="Arial" charset="0"/>
              </a:defRPr>
            </a:lvl1pPr>
          </a:lstStyle>
          <a:p>
            <a:pPr>
              <a:defRPr/>
            </a:pPr>
            <a:endParaRPr lang="en-CA"/>
          </a:p>
        </p:txBody>
      </p:sp>
      <p:sp>
        <p:nvSpPr>
          <p:cNvPr id="48131" name="Rectangle 3">
            <a:extLst>
              <a:ext uri="{FF2B5EF4-FFF2-40B4-BE49-F238E27FC236}">
                <a16:creationId xmlns:a16="http://schemas.microsoft.com/office/drawing/2014/main" id="{494A8ADD-7C0A-431A-AB5F-303FA1F67B56}"/>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200">
                <a:solidFill>
                  <a:schemeClr val="tx1"/>
                </a:solidFill>
                <a:latin typeface="Arial" charset="0"/>
              </a:defRPr>
            </a:lvl1pPr>
          </a:lstStyle>
          <a:p>
            <a:pPr>
              <a:defRPr/>
            </a:pPr>
            <a:endParaRPr lang="en-CA"/>
          </a:p>
        </p:txBody>
      </p:sp>
      <p:sp>
        <p:nvSpPr>
          <p:cNvPr id="59396" name="Rectangle 4">
            <a:extLst>
              <a:ext uri="{FF2B5EF4-FFF2-40B4-BE49-F238E27FC236}">
                <a16:creationId xmlns:a16="http://schemas.microsoft.com/office/drawing/2014/main" id="{84EB5CDB-D523-47F4-AEE0-1B327B0C5CA3}"/>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3" name="Rectangle 5">
            <a:extLst>
              <a:ext uri="{FF2B5EF4-FFF2-40B4-BE49-F238E27FC236}">
                <a16:creationId xmlns:a16="http://schemas.microsoft.com/office/drawing/2014/main" id="{B3DC0955-C3B6-4F67-AF74-EE4421C0EB2E}"/>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noProof="0"/>
              <a:t>Click to edit Master text styles</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48134" name="Rectangle 6">
            <a:extLst>
              <a:ext uri="{FF2B5EF4-FFF2-40B4-BE49-F238E27FC236}">
                <a16:creationId xmlns:a16="http://schemas.microsoft.com/office/drawing/2014/main" id="{33C213F7-0771-47AF-A2B6-12308129B3B4}"/>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200">
                <a:solidFill>
                  <a:schemeClr val="tx1"/>
                </a:solidFill>
                <a:latin typeface="Arial" charset="0"/>
              </a:defRPr>
            </a:lvl1pPr>
          </a:lstStyle>
          <a:p>
            <a:pPr>
              <a:defRPr/>
            </a:pPr>
            <a:endParaRPr lang="en-CA"/>
          </a:p>
        </p:txBody>
      </p:sp>
      <p:sp>
        <p:nvSpPr>
          <p:cNvPr id="48135" name="Rectangle 7">
            <a:extLst>
              <a:ext uri="{FF2B5EF4-FFF2-40B4-BE49-F238E27FC236}">
                <a16:creationId xmlns:a16="http://schemas.microsoft.com/office/drawing/2014/main" id="{49660D7A-FC60-4A4D-B55B-E324C08CCD7B}"/>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a:solidFill>
                  <a:schemeClr val="tx1"/>
                </a:solidFill>
                <a:latin typeface="Arial" panose="020B0604020202020204" pitchFamily="34" charset="0"/>
              </a:defRPr>
            </a:lvl1pPr>
          </a:lstStyle>
          <a:p>
            <a:fld id="{8DEB1F59-27D4-4D47-9D9E-A23F8CB7C84B}" type="slidenum">
              <a:rPr lang="en-CA" altLang="en-US"/>
              <a:pPr/>
              <a:t>‹#›</a:t>
            </a:fld>
            <a:endParaRPr lang="en-CA"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 /><Relationship Id="rId1"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63DBAD5A-AD4B-4219-B979-CDEEEEF221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017B8E-578F-487D-B59C-9225CF3253F6}" type="slidenum">
              <a:rPr lang="en-CA" altLang="en-US"/>
              <a:pPr eaLnBrk="1" hangingPunct="1">
                <a:spcBef>
                  <a:spcPct val="0"/>
                </a:spcBef>
              </a:pPr>
              <a:t>1</a:t>
            </a:fld>
            <a:endParaRPr lang="en-CA" altLang="en-US"/>
          </a:p>
        </p:txBody>
      </p:sp>
      <p:sp>
        <p:nvSpPr>
          <p:cNvPr id="60419" name="Rectangle 2">
            <a:extLst>
              <a:ext uri="{FF2B5EF4-FFF2-40B4-BE49-F238E27FC236}">
                <a16:creationId xmlns:a16="http://schemas.microsoft.com/office/drawing/2014/main" id="{09228B19-8499-4EC3-A40B-E7B82414A42D}"/>
              </a:ext>
            </a:extLst>
          </p:cNvPr>
          <p:cNvSpPr>
            <a:spLocks noGrp="1" noRot="1" noChangeAspect="1" noChangeArrowheads="1" noTextEdit="1"/>
          </p:cNvSpPr>
          <p:nvPr>
            <p:ph type="sldImg"/>
          </p:nvPr>
        </p:nvSpPr>
        <p:spPr>
          <a:ln/>
        </p:spPr>
      </p:sp>
      <p:sp>
        <p:nvSpPr>
          <p:cNvPr id="60420" name="Rectangle 3">
            <a:extLst>
              <a:ext uri="{FF2B5EF4-FFF2-40B4-BE49-F238E27FC236}">
                <a16:creationId xmlns:a16="http://schemas.microsoft.com/office/drawing/2014/main" id="{E4ABA261-81AD-401E-A973-06C8ACC967C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CB800BC9-EFBE-4F4C-8F31-20104DB2551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45AC5B-3526-4FDD-BB9D-69B03D13733F}" type="slidenum">
              <a:rPr lang="en-CA" altLang="en-US"/>
              <a:pPr eaLnBrk="1" hangingPunct="1">
                <a:spcBef>
                  <a:spcPct val="0"/>
                </a:spcBef>
              </a:pPr>
              <a:t>2</a:t>
            </a:fld>
            <a:endParaRPr lang="en-CA" altLang="en-US"/>
          </a:p>
        </p:txBody>
      </p:sp>
      <p:sp>
        <p:nvSpPr>
          <p:cNvPr id="61443" name="Rectangle 2">
            <a:extLst>
              <a:ext uri="{FF2B5EF4-FFF2-40B4-BE49-F238E27FC236}">
                <a16:creationId xmlns:a16="http://schemas.microsoft.com/office/drawing/2014/main" id="{B32CBDE0-01AD-45E4-9DB8-C0D9E52CAB50}"/>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6D093D77-3A72-4666-9AC0-1E5CCBDA8A4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7C370BD5-F041-4B97-A002-E6F4028078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EAAEF3-9FDF-4E26-83A6-A5D451CC17AA}" type="slidenum">
              <a:rPr lang="en-CA" altLang="en-US"/>
              <a:pPr eaLnBrk="1" hangingPunct="1">
                <a:spcBef>
                  <a:spcPct val="0"/>
                </a:spcBef>
              </a:pPr>
              <a:t>3</a:t>
            </a:fld>
            <a:endParaRPr lang="en-CA" altLang="en-US"/>
          </a:p>
        </p:txBody>
      </p:sp>
      <p:sp>
        <p:nvSpPr>
          <p:cNvPr id="62467" name="Rectangle 2">
            <a:extLst>
              <a:ext uri="{FF2B5EF4-FFF2-40B4-BE49-F238E27FC236}">
                <a16:creationId xmlns:a16="http://schemas.microsoft.com/office/drawing/2014/main" id="{16194860-36D8-4E97-8D00-3BE13EFA0DBB}"/>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A66506B6-53A0-4950-9E52-2F437B67508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A7130B6A-C3BC-431F-AE83-A96581C24EF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B74682-C58C-414C-A2FD-C4129B7E5340}" type="slidenum">
              <a:rPr lang="en-CA" altLang="en-US"/>
              <a:pPr eaLnBrk="1" hangingPunct="1">
                <a:spcBef>
                  <a:spcPct val="0"/>
                </a:spcBef>
              </a:pPr>
              <a:t>4</a:t>
            </a:fld>
            <a:endParaRPr lang="en-CA" altLang="en-US"/>
          </a:p>
        </p:txBody>
      </p:sp>
      <p:sp>
        <p:nvSpPr>
          <p:cNvPr id="63491" name="Rectangle 2">
            <a:extLst>
              <a:ext uri="{FF2B5EF4-FFF2-40B4-BE49-F238E27FC236}">
                <a16:creationId xmlns:a16="http://schemas.microsoft.com/office/drawing/2014/main" id="{87814BA1-134C-4052-BF4A-46BEC8973847}"/>
              </a:ext>
            </a:extLst>
          </p:cNvPr>
          <p:cNvSpPr>
            <a:spLocks noGrp="1" noRot="1" noChangeAspect="1" noChangeArrowheads="1" noTextEdit="1"/>
          </p:cNvSpPr>
          <p:nvPr>
            <p:ph type="sldImg"/>
          </p:nvPr>
        </p:nvSpPr>
        <p:spPr>
          <a:ln/>
        </p:spPr>
      </p:sp>
      <p:sp>
        <p:nvSpPr>
          <p:cNvPr id="63492" name="Rectangle 3">
            <a:extLst>
              <a:ext uri="{FF2B5EF4-FFF2-40B4-BE49-F238E27FC236}">
                <a16:creationId xmlns:a16="http://schemas.microsoft.com/office/drawing/2014/main" id="{AD9767A2-66E3-4BD9-BFB1-6C5B07948B1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C3690D2E-EA84-4876-B7BC-DF1D632030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7F0EE8-133B-4AB1-92A2-3FBE6F266205}" type="slidenum">
              <a:rPr lang="en-CA" altLang="en-US"/>
              <a:pPr eaLnBrk="1" hangingPunct="1">
                <a:spcBef>
                  <a:spcPct val="0"/>
                </a:spcBef>
              </a:pPr>
              <a:t>5</a:t>
            </a:fld>
            <a:endParaRPr lang="en-CA" altLang="en-US"/>
          </a:p>
        </p:txBody>
      </p:sp>
      <p:sp>
        <p:nvSpPr>
          <p:cNvPr id="64515" name="Rectangle 2">
            <a:extLst>
              <a:ext uri="{FF2B5EF4-FFF2-40B4-BE49-F238E27FC236}">
                <a16:creationId xmlns:a16="http://schemas.microsoft.com/office/drawing/2014/main" id="{9116746B-75DD-4FF0-BAB9-C65DFF6EC29D}"/>
              </a:ext>
            </a:extLst>
          </p:cNvPr>
          <p:cNvSpPr>
            <a:spLocks noGrp="1" noRot="1" noChangeAspect="1" noChangeArrowheads="1" noTextEdit="1"/>
          </p:cNvSpPr>
          <p:nvPr>
            <p:ph type="sldImg"/>
          </p:nvPr>
        </p:nvSpPr>
        <p:spPr>
          <a:ln/>
        </p:spPr>
      </p:sp>
      <p:sp>
        <p:nvSpPr>
          <p:cNvPr id="64516" name="Rectangle 3">
            <a:extLst>
              <a:ext uri="{FF2B5EF4-FFF2-40B4-BE49-F238E27FC236}">
                <a16:creationId xmlns:a16="http://schemas.microsoft.com/office/drawing/2014/main" id="{5ECE0F33-C73B-42A2-AAED-580E512498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E2401330-EE85-4EBF-95A0-157891E3EB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A51D36-ECC4-45CE-B0D1-574C18171B0F}" type="slidenum">
              <a:rPr lang="en-CA" altLang="en-US"/>
              <a:pPr eaLnBrk="1" hangingPunct="1">
                <a:spcBef>
                  <a:spcPct val="0"/>
                </a:spcBef>
              </a:pPr>
              <a:t>6</a:t>
            </a:fld>
            <a:endParaRPr lang="en-CA" altLang="en-US"/>
          </a:p>
        </p:txBody>
      </p:sp>
      <p:sp>
        <p:nvSpPr>
          <p:cNvPr id="65539" name="Rectangle 2">
            <a:extLst>
              <a:ext uri="{FF2B5EF4-FFF2-40B4-BE49-F238E27FC236}">
                <a16:creationId xmlns:a16="http://schemas.microsoft.com/office/drawing/2014/main" id="{454DC3EB-AAC9-4421-831C-138C338F5686}"/>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8C806388-CD18-4134-92ED-BA95C5CAD58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5521B8B1-4BEE-4EE6-A524-41A3B98A2E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5791E7-1D60-4BA7-8ADC-AB55F19A264F}" type="slidenum">
              <a:rPr lang="en-CA" altLang="en-US"/>
              <a:pPr eaLnBrk="1" hangingPunct="1">
                <a:spcBef>
                  <a:spcPct val="0"/>
                </a:spcBef>
              </a:pPr>
              <a:t>7</a:t>
            </a:fld>
            <a:endParaRPr lang="en-CA" altLang="en-US"/>
          </a:p>
        </p:txBody>
      </p:sp>
      <p:sp>
        <p:nvSpPr>
          <p:cNvPr id="66563" name="Rectangle 2">
            <a:extLst>
              <a:ext uri="{FF2B5EF4-FFF2-40B4-BE49-F238E27FC236}">
                <a16:creationId xmlns:a16="http://schemas.microsoft.com/office/drawing/2014/main" id="{C8084C5B-28B5-49DE-B78B-7C83DC58610F}"/>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720D8310-165A-445F-B5EB-BEEBA7D3505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23694DE0-7352-45CF-B1C3-73FF1D942F4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E8CC80-BDEC-463F-AC95-21DF98024CBF}" type="slidenum">
              <a:rPr lang="en-CA" altLang="en-US"/>
              <a:pPr eaLnBrk="1" hangingPunct="1">
                <a:spcBef>
                  <a:spcPct val="0"/>
                </a:spcBef>
              </a:pPr>
              <a:t>8</a:t>
            </a:fld>
            <a:endParaRPr lang="en-CA" altLang="en-US"/>
          </a:p>
        </p:txBody>
      </p:sp>
      <p:sp>
        <p:nvSpPr>
          <p:cNvPr id="67587" name="Rectangle 2">
            <a:extLst>
              <a:ext uri="{FF2B5EF4-FFF2-40B4-BE49-F238E27FC236}">
                <a16:creationId xmlns:a16="http://schemas.microsoft.com/office/drawing/2014/main" id="{A8DB1FDC-9048-4E6F-B9E0-322E6934DF69}"/>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11566482-571A-4BAE-B6CA-DA4B43AE86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59E04BD4-4C74-481C-A325-9E36169B355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9B5FDA-DDC6-4793-87D0-4458965ADC0C}" type="slidenum">
              <a:rPr lang="en-CA" altLang="en-US"/>
              <a:pPr eaLnBrk="1" hangingPunct="1">
                <a:spcBef>
                  <a:spcPct val="0"/>
                </a:spcBef>
              </a:pPr>
              <a:t>11</a:t>
            </a:fld>
            <a:endParaRPr lang="en-CA" altLang="en-US"/>
          </a:p>
        </p:txBody>
      </p:sp>
      <p:sp>
        <p:nvSpPr>
          <p:cNvPr id="68611" name="Rectangle 2">
            <a:extLst>
              <a:ext uri="{FF2B5EF4-FFF2-40B4-BE49-F238E27FC236}">
                <a16:creationId xmlns:a16="http://schemas.microsoft.com/office/drawing/2014/main" id="{4DAAEEE0-E738-4A70-9B2B-62B02AC5CE68}"/>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B3920EA7-E1F4-4449-BD2F-A1738600EE3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F0578FA5-0DC7-4D6C-A40C-9B52E24283B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D04DA9-1115-4505-907E-A382DF208970}" type="slidenum">
              <a:rPr lang="en-CA" altLang="en-US"/>
              <a:pPr eaLnBrk="1" hangingPunct="1">
                <a:spcBef>
                  <a:spcPct val="0"/>
                </a:spcBef>
              </a:pPr>
              <a:t>12</a:t>
            </a:fld>
            <a:endParaRPr lang="en-CA" altLang="en-US"/>
          </a:p>
        </p:txBody>
      </p:sp>
      <p:sp>
        <p:nvSpPr>
          <p:cNvPr id="69635" name="Rectangle 2">
            <a:extLst>
              <a:ext uri="{FF2B5EF4-FFF2-40B4-BE49-F238E27FC236}">
                <a16:creationId xmlns:a16="http://schemas.microsoft.com/office/drawing/2014/main" id="{4C218C31-7905-46D3-B41D-76D3F02FEF14}"/>
              </a:ext>
            </a:extLst>
          </p:cNvPr>
          <p:cNvSpPr>
            <a:spLocks noGrp="1" noRot="1" noChangeAspect="1" noChangeArrowheads="1" noTextEdit="1"/>
          </p:cNvSpPr>
          <p:nvPr>
            <p:ph type="sldImg"/>
          </p:nvPr>
        </p:nvSpPr>
        <p:spPr>
          <a:ln/>
        </p:spPr>
      </p:sp>
      <p:sp>
        <p:nvSpPr>
          <p:cNvPr id="69636" name="Rectangle 3">
            <a:extLst>
              <a:ext uri="{FF2B5EF4-FFF2-40B4-BE49-F238E27FC236}">
                <a16:creationId xmlns:a16="http://schemas.microsoft.com/office/drawing/2014/main" id="{D7B6FC58-13FA-449F-B586-919478A3808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890700E6-A88B-4376-A1E5-21C2AB01713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03E3E7-A20B-4D7B-ADAA-06A0200E58E0}" type="slidenum">
              <a:rPr lang="en-US" altLang="en-US">
                <a:latin typeface="Times New Roman" panose="02020603050405020304" pitchFamily="18" charset="0"/>
              </a:rPr>
              <a:pPr eaLnBrk="1" hangingPunct="1">
                <a:spcBef>
                  <a:spcPct val="0"/>
                </a:spcBef>
              </a:pPr>
              <a:t>13</a:t>
            </a:fld>
            <a:endParaRPr lang="en-US" altLang="en-US">
              <a:latin typeface="Times New Roman" panose="02020603050405020304" pitchFamily="18" charset="0"/>
            </a:endParaRPr>
          </a:p>
        </p:txBody>
      </p:sp>
      <p:sp>
        <p:nvSpPr>
          <p:cNvPr id="70659" name="Rectangle 2">
            <a:extLst>
              <a:ext uri="{FF2B5EF4-FFF2-40B4-BE49-F238E27FC236}">
                <a16:creationId xmlns:a16="http://schemas.microsoft.com/office/drawing/2014/main" id="{12495CD9-1BF4-4B23-853F-EC76E0A019B4}"/>
              </a:ext>
            </a:extLst>
          </p:cNvPr>
          <p:cNvSpPr>
            <a:spLocks noGrp="1" noRot="1" noChangeAspect="1" noChangeArrowheads="1" noTextEdit="1"/>
          </p:cNvSpPr>
          <p:nvPr>
            <p:ph type="sldImg"/>
          </p:nvPr>
        </p:nvSpPr>
        <p:spPr>
          <a:ln/>
        </p:spPr>
      </p:sp>
      <p:sp>
        <p:nvSpPr>
          <p:cNvPr id="70660" name="Rectangle 3">
            <a:extLst>
              <a:ext uri="{FF2B5EF4-FFF2-40B4-BE49-F238E27FC236}">
                <a16:creationId xmlns:a16="http://schemas.microsoft.com/office/drawing/2014/main" id="{82CF143B-FDB5-425D-8B21-7B4CB7FCD41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3BF52220-4FB6-428E-9309-1F41B7C1C1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30CC40-35E4-4A73-B19F-C9FE6C9C0931}" type="slidenum">
              <a:rPr lang="en-CA" altLang="en-US"/>
              <a:pPr eaLnBrk="1" hangingPunct="1">
                <a:spcBef>
                  <a:spcPct val="0"/>
                </a:spcBef>
              </a:pPr>
              <a:t>14</a:t>
            </a:fld>
            <a:endParaRPr lang="en-CA" altLang="en-US"/>
          </a:p>
        </p:txBody>
      </p:sp>
      <p:sp>
        <p:nvSpPr>
          <p:cNvPr id="71683" name="Rectangle 2">
            <a:extLst>
              <a:ext uri="{FF2B5EF4-FFF2-40B4-BE49-F238E27FC236}">
                <a16:creationId xmlns:a16="http://schemas.microsoft.com/office/drawing/2014/main" id="{E7E3AE64-1B38-48E6-9E80-195735C7EB45}"/>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1D140FF8-958F-422E-9779-B7D5F23B772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2772F420-F19C-45C2-95F5-33DFCBF87B3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C7E6B1-9AA1-4FF1-AC74-6FBFAE589505}" type="slidenum">
              <a:rPr lang="en-CA" altLang="en-US"/>
              <a:pPr eaLnBrk="1" hangingPunct="1">
                <a:spcBef>
                  <a:spcPct val="0"/>
                </a:spcBef>
              </a:pPr>
              <a:t>15</a:t>
            </a:fld>
            <a:endParaRPr lang="en-CA" altLang="en-US"/>
          </a:p>
        </p:txBody>
      </p:sp>
      <p:sp>
        <p:nvSpPr>
          <p:cNvPr id="72707" name="Rectangle 2">
            <a:extLst>
              <a:ext uri="{FF2B5EF4-FFF2-40B4-BE49-F238E27FC236}">
                <a16:creationId xmlns:a16="http://schemas.microsoft.com/office/drawing/2014/main" id="{9BBE4248-0E75-4E09-BCC5-0484BC316E59}"/>
              </a:ext>
            </a:extLst>
          </p:cNvPr>
          <p:cNvSpPr>
            <a:spLocks noGrp="1" noRot="1" noChangeAspect="1" noChangeArrowheads="1" noTextEdit="1"/>
          </p:cNvSpPr>
          <p:nvPr>
            <p:ph type="sldImg"/>
          </p:nvPr>
        </p:nvSpPr>
        <p:spPr>
          <a:ln/>
        </p:spPr>
      </p:sp>
      <p:sp>
        <p:nvSpPr>
          <p:cNvPr id="72708" name="Rectangle 3">
            <a:extLst>
              <a:ext uri="{FF2B5EF4-FFF2-40B4-BE49-F238E27FC236}">
                <a16:creationId xmlns:a16="http://schemas.microsoft.com/office/drawing/2014/main" id="{1607FA0F-8594-450C-BAF6-458C11A99BF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45B44B0C-DBE6-4C68-8298-D5160BEE16D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52E20D-F42F-442F-917F-8814CC683C37}" type="slidenum">
              <a:rPr lang="en-CA" altLang="en-US"/>
              <a:pPr eaLnBrk="1" hangingPunct="1">
                <a:spcBef>
                  <a:spcPct val="0"/>
                </a:spcBef>
              </a:pPr>
              <a:t>16</a:t>
            </a:fld>
            <a:endParaRPr lang="en-CA" altLang="en-US"/>
          </a:p>
        </p:txBody>
      </p:sp>
      <p:sp>
        <p:nvSpPr>
          <p:cNvPr id="73731" name="Rectangle 2">
            <a:extLst>
              <a:ext uri="{FF2B5EF4-FFF2-40B4-BE49-F238E27FC236}">
                <a16:creationId xmlns:a16="http://schemas.microsoft.com/office/drawing/2014/main" id="{6EB44DA8-6388-4F3D-81E7-4BA1E4FDF40B}"/>
              </a:ext>
            </a:extLst>
          </p:cNvPr>
          <p:cNvSpPr>
            <a:spLocks noGrp="1" noRot="1" noChangeAspect="1" noChangeArrowheads="1" noTextEdit="1"/>
          </p:cNvSpPr>
          <p:nvPr>
            <p:ph type="sldImg"/>
          </p:nvPr>
        </p:nvSpPr>
        <p:spPr>
          <a:ln/>
        </p:spPr>
      </p:sp>
      <p:sp>
        <p:nvSpPr>
          <p:cNvPr id="73732" name="Rectangle 3">
            <a:extLst>
              <a:ext uri="{FF2B5EF4-FFF2-40B4-BE49-F238E27FC236}">
                <a16:creationId xmlns:a16="http://schemas.microsoft.com/office/drawing/2014/main" id="{1A13B56F-47C1-4CE2-8D4F-720A9F8FC78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0585860C-7A07-4C82-A393-BBEF1E9E6F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0FC438E-378F-4DC6-A112-EF2529BDA461}" type="slidenum">
              <a:rPr lang="en-CA" altLang="en-US"/>
              <a:pPr eaLnBrk="1" hangingPunct="1">
                <a:spcBef>
                  <a:spcPct val="0"/>
                </a:spcBef>
              </a:pPr>
              <a:t>17</a:t>
            </a:fld>
            <a:endParaRPr lang="en-CA" altLang="en-US"/>
          </a:p>
        </p:txBody>
      </p:sp>
      <p:sp>
        <p:nvSpPr>
          <p:cNvPr id="74755" name="Rectangle 2">
            <a:extLst>
              <a:ext uri="{FF2B5EF4-FFF2-40B4-BE49-F238E27FC236}">
                <a16:creationId xmlns:a16="http://schemas.microsoft.com/office/drawing/2014/main" id="{F723493C-1E1C-4D93-948C-9BAA058758AE}"/>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5B627A5F-F294-4717-9792-7CFE7C56BE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5714AACD-44D0-41F2-91CB-FA3C4FD8D7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6563D2-2FAA-4FEC-94CA-4AB9B5B4B602}" type="slidenum">
              <a:rPr lang="en-CA" altLang="en-US"/>
              <a:pPr eaLnBrk="1" hangingPunct="1">
                <a:spcBef>
                  <a:spcPct val="0"/>
                </a:spcBef>
              </a:pPr>
              <a:t>18</a:t>
            </a:fld>
            <a:endParaRPr lang="en-CA" altLang="en-US"/>
          </a:p>
        </p:txBody>
      </p:sp>
      <p:sp>
        <p:nvSpPr>
          <p:cNvPr id="75779" name="Rectangle 2">
            <a:extLst>
              <a:ext uri="{FF2B5EF4-FFF2-40B4-BE49-F238E27FC236}">
                <a16:creationId xmlns:a16="http://schemas.microsoft.com/office/drawing/2014/main" id="{F8FC662E-6D0D-4C26-B3F2-3266D9BE0243}"/>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F74C2AF1-D6F2-4EB9-BCE7-16D3886311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2A5D94FA-8BF1-4696-8E79-2DB6C782FEF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B151BC-219B-4F1D-924C-E9B5CAEA1D8F}" type="slidenum">
              <a:rPr lang="en-CA" altLang="en-US"/>
              <a:pPr eaLnBrk="1" hangingPunct="1">
                <a:spcBef>
                  <a:spcPct val="0"/>
                </a:spcBef>
              </a:pPr>
              <a:t>19</a:t>
            </a:fld>
            <a:endParaRPr lang="en-CA" altLang="en-US"/>
          </a:p>
        </p:txBody>
      </p:sp>
      <p:sp>
        <p:nvSpPr>
          <p:cNvPr id="76803" name="Rectangle 2">
            <a:extLst>
              <a:ext uri="{FF2B5EF4-FFF2-40B4-BE49-F238E27FC236}">
                <a16:creationId xmlns:a16="http://schemas.microsoft.com/office/drawing/2014/main" id="{338A2ECE-81D9-45A8-96A2-F681EED33DD4}"/>
              </a:ext>
            </a:extLst>
          </p:cNvPr>
          <p:cNvSpPr>
            <a:spLocks noGrp="1" noRot="1" noChangeAspect="1" noChangeArrowheads="1" noTextEdit="1"/>
          </p:cNvSpPr>
          <p:nvPr>
            <p:ph type="sldImg"/>
          </p:nvPr>
        </p:nvSpPr>
        <p:spPr>
          <a:ln/>
        </p:spPr>
      </p:sp>
      <p:sp>
        <p:nvSpPr>
          <p:cNvPr id="76804" name="Rectangle 3">
            <a:extLst>
              <a:ext uri="{FF2B5EF4-FFF2-40B4-BE49-F238E27FC236}">
                <a16:creationId xmlns:a16="http://schemas.microsoft.com/office/drawing/2014/main" id="{3355190D-CA7E-48E8-A8F3-B5FEAE6F57B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16353780-104C-42A0-A573-34D3EE1EFB0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262378-3818-429C-B74E-9353841A6B6F}" type="slidenum">
              <a:rPr lang="en-US" altLang="en-US">
                <a:latin typeface="Times New Roman" panose="02020603050405020304" pitchFamily="18" charset="0"/>
              </a:rPr>
              <a:pPr eaLnBrk="1" hangingPunct="1">
                <a:spcBef>
                  <a:spcPct val="0"/>
                </a:spcBef>
              </a:pPr>
              <a:t>25</a:t>
            </a:fld>
            <a:endParaRPr lang="en-US" altLang="en-US">
              <a:latin typeface="Times New Roman" panose="02020603050405020304" pitchFamily="18" charset="0"/>
            </a:endParaRPr>
          </a:p>
        </p:txBody>
      </p:sp>
      <p:sp>
        <p:nvSpPr>
          <p:cNvPr id="77827" name="Rectangle 2">
            <a:extLst>
              <a:ext uri="{FF2B5EF4-FFF2-40B4-BE49-F238E27FC236}">
                <a16:creationId xmlns:a16="http://schemas.microsoft.com/office/drawing/2014/main" id="{31A95C4D-A6E6-44E9-9450-812E75425B02}"/>
              </a:ext>
            </a:extLst>
          </p:cNvPr>
          <p:cNvSpPr>
            <a:spLocks noGrp="1" noRot="1" noChangeAspect="1" noChangeArrowheads="1" noTextEdit="1"/>
          </p:cNvSpPr>
          <p:nvPr>
            <p:ph type="sldImg"/>
          </p:nvPr>
        </p:nvSpPr>
        <p:spPr>
          <a:ln/>
        </p:spPr>
      </p:sp>
      <p:sp>
        <p:nvSpPr>
          <p:cNvPr id="77828" name="Rectangle 3">
            <a:extLst>
              <a:ext uri="{FF2B5EF4-FFF2-40B4-BE49-F238E27FC236}">
                <a16:creationId xmlns:a16="http://schemas.microsoft.com/office/drawing/2014/main" id="{98A11475-3230-4FE1-B075-26E3B72D73D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A3942A6B-0373-4FB2-ACFD-B2969856FA8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B899F4-44D4-4466-B1FF-00A25A45ED09}" type="slidenum">
              <a:rPr lang="en-US" altLang="en-US">
                <a:latin typeface="Times New Roman" panose="02020603050405020304" pitchFamily="18" charset="0"/>
              </a:rPr>
              <a:pPr eaLnBrk="1" hangingPunct="1">
                <a:spcBef>
                  <a:spcPct val="0"/>
                </a:spcBef>
              </a:pPr>
              <a:t>29</a:t>
            </a:fld>
            <a:endParaRPr lang="en-US" altLang="en-US">
              <a:latin typeface="Times New Roman" panose="02020603050405020304" pitchFamily="18" charset="0"/>
            </a:endParaRPr>
          </a:p>
        </p:txBody>
      </p:sp>
      <p:sp>
        <p:nvSpPr>
          <p:cNvPr id="78851" name="Rectangle 2">
            <a:extLst>
              <a:ext uri="{FF2B5EF4-FFF2-40B4-BE49-F238E27FC236}">
                <a16:creationId xmlns:a16="http://schemas.microsoft.com/office/drawing/2014/main" id="{0A5E3A1F-0DE7-4DB4-87E1-2F1C25AFCA37}"/>
              </a:ext>
            </a:extLst>
          </p:cNvPr>
          <p:cNvSpPr>
            <a:spLocks noGrp="1" noRot="1" noChangeAspect="1" noChangeArrowheads="1" noTextEdit="1"/>
          </p:cNvSpPr>
          <p:nvPr>
            <p:ph type="sldImg"/>
          </p:nvPr>
        </p:nvSpPr>
        <p:spPr>
          <a:ln/>
        </p:spPr>
      </p:sp>
      <p:sp>
        <p:nvSpPr>
          <p:cNvPr id="78852" name="Rectangle 3">
            <a:extLst>
              <a:ext uri="{FF2B5EF4-FFF2-40B4-BE49-F238E27FC236}">
                <a16:creationId xmlns:a16="http://schemas.microsoft.com/office/drawing/2014/main" id="{7DE91B0E-0BC4-4E8C-A386-A2EC79FFC71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7CD1CF8A-9A3A-4218-B9F0-BD76265866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B8761C9-7903-496C-8FFB-9FC40D07D8A5}" type="slidenum">
              <a:rPr lang="en-US" altLang="en-US">
                <a:latin typeface="Times New Roman" panose="02020603050405020304" pitchFamily="18" charset="0"/>
              </a:rPr>
              <a:pPr eaLnBrk="1" hangingPunct="1">
                <a:spcBef>
                  <a:spcPct val="0"/>
                </a:spcBef>
              </a:pPr>
              <a:t>31</a:t>
            </a:fld>
            <a:endParaRPr lang="en-US" altLang="en-US">
              <a:latin typeface="Times New Roman" panose="02020603050405020304" pitchFamily="18" charset="0"/>
            </a:endParaRPr>
          </a:p>
        </p:txBody>
      </p:sp>
      <p:sp>
        <p:nvSpPr>
          <p:cNvPr id="79875" name="Rectangle 2">
            <a:extLst>
              <a:ext uri="{FF2B5EF4-FFF2-40B4-BE49-F238E27FC236}">
                <a16:creationId xmlns:a16="http://schemas.microsoft.com/office/drawing/2014/main" id="{28B8047D-597A-49AF-A7DD-299F4D72B844}"/>
              </a:ext>
            </a:extLst>
          </p:cNvPr>
          <p:cNvSpPr>
            <a:spLocks noGrp="1" noRot="1" noChangeAspect="1" noChangeArrowheads="1" noTextEdit="1"/>
          </p:cNvSpPr>
          <p:nvPr>
            <p:ph type="sldImg"/>
          </p:nvPr>
        </p:nvSpPr>
        <p:spPr>
          <a:ln/>
        </p:spPr>
      </p:sp>
      <p:sp>
        <p:nvSpPr>
          <p:cNvPr id="79876" name="Rectangle 3">
            <a:extLst>
              <a:ext uri="{FF2B5EF4-FFF2-40B4-BE49-F238E27FC236}">
                <a16:creationId xmlns:a16="http://schemas.microsoft.com/office/drawing/2014/main" id="{CB5087FC-DF3F-49E5-AC18-F0707DA9BD9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29447362-7C01-4A45-8852-97B6D1D6D14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E32852-EF8F-4AE0-84C4-EB25AF6C87F2}" type="slidenum">
              <a:rPr lang="en-US" altLang="en-US">
                <a:latin typeface="Times New Roman" panose="02020603050405020304" pitchFamily="18" charset="0"/>
              </a:rPr>
              <a:pPr eaLnBrk="1" hangingPunct="1">
                <a:spcBef>
                  <a:spcPct val="0"/>
                </a:spcBef>
              </a:pPr>
              <a:t>37</a:t>
            </a:fld>
            <a:endParaRPr lang="en-US" altLang="en-US">
              <a:latin typeface="Times New Roman" panose="02020603050405020304" pitchFamily="18" charset="0"/>
            </a:endParaRPr>
          </a:p>
        </p:txBody>
      </p:sp>
      <p:sp>
        <p:nvSpPr>
          <p:cNvPr id="80899" name="Rectangle 2">
            <a:extLst>
              <a:ext uri="{FF2B5EF4-FFF2-40B4-BE49-F238E27FC236}">
                <a16:creationId xmlns:a16="http://schemas.microsoft.com/office/drawing/2014/main" id="{5D9AA25D-2819-403A-8953-AB77F98C5AED}"/>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id="{25BB415C-C716-46FF-BAD2-025B3D37861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C69686CD-CC9A-4BBD-857F-70C8D9DF2BD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C620FF-6DC0-4AB0-A457-A26D681CE125}" type="slidenum">
              <a:rPr lang="en-US" altLang="en-US">
                <a:latin typeface="Times New Roman" panose="02020603050405020304" pitchFamily="18" charset="0"/>
              </a:rPr>
              <a:pPr eaLnBrk="1" hangingPunct="1">
                <a:spcBef>
                  <a:spcPct val="0"/>
                </a:spcBef>
              </a:pPr>
              <a:t>43</a:t>
            </a:fld>
            <a:endParaRPr lang="en-US" altLang="en-US">
              <a:latin typeface="Times New Roman" panose="02020603050405020304" pitchFamily="18" charset="0"/>
            </a:endParaRPr>
          </a:p>
        </p:txBody>
      </p:sp>
      <p:sp>
        <p:nvSpPr>
          <p:cNvPr id="81923" name="Rectangle 2">
            <a:extLst>
              <a:ext uri="{FF2B5EF4-FFF2-40B4-BE49-F238E27FC236}">
                <a16:creationId xmlns:a16="http://schemas.microsoft.com/office/drawing/2014/main" id="{BAED288B-C69D-40D4-A61C-D98C6EEC7522}"/>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7342C231-2314-4DE5-9434-615BF5543B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ed Rectangle 14">
            <a:extLst>
              <a:ext uri="{FF2B5EF4-FFF2-40B4-BE49-F238E27FC236}">
                <a16:creationId xmlns:a16="http://schemas.microsoft.com/office/drawing/2014/main" id="{47A61E63-181F-4222-890E-4CEDD694EA61}"/>
              </a:ext>
            </a:extLst>
          </p:cNvPr>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5" name="Group 9">
            <a:extLst>
              <a:ext uri="{FF2B5EF4-FFF2-40B4-BE49-F238E27FC236}">
                <a16:creationId xmlns:a16="http://schemas.microsoft.com/office/drawing/2014/main" id="{10A28A22-19C1-4B0E-AB85-FC0B8D9DC502}"/>
              </a:ext>
            </a:extLst>
          </p:cNvPr>
          <p:cNvGrpSpPr>
            <a:grpSpLocks noChangeAspect="1"/>
          </p:cNvGrpSpPr>
          <p:nvPr/>
        </p:nvGrpSpPr>
        <p:grpSpPr bwMode="auto">
          <a:xfrm>
            <a:off x="211138" y="5354638"/>
            <a:ext cx="8723312" cy="1330325"/>
            <a:chOff x="-3905250" y="4294188"/>
            <a:chExt cx="13011150" cy="1892300"/>
          </a:xfrm>
        </p:grpSpPr>
        <p:sp>
          <p:nvSpPr>
            <p:cNvPr id="6" name="Freeform 14">
              <a:extLst>
                <a:ext uri="{FF2B5EF4-FFF2-40B4-BE49-F238E27FC236}">
                  <a16:creationId xmlns:a16="http://schemas.microsoft.com/office/drawing/2014/main" id="{6E115129-05D8-4795-BD66-EE2C28620E8A}"/>
                </a:ext>
              </a:extLst>
            </p:cNvPr>
            <p:cNvSpPr>
              <a:spLocks/>
            </p:cNvSpPr>
            <p:nvPr/>
          </p:nvSpPr>
          <p:spPr bwMode="hidden">
            <a:xfrm>
              <a:off x="4810125" y="4500563"/>
              <a:ext cx="4295775" cy="1016000"/>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Freeform 18">
              <a:extLst>
                <a:ext uri="{FF2B5EF4-FFF2-40B4-BE49-F238E27FC236}">
                  <a16:creationId xmlns:a16="http://schemas.microsoft.com/office/drawing/2014/main" id="{95E23508-8DE9-45A8-A8AA-EDFE39E88DD7}"/>
                </a:ext>
              </a:extLst>
            </p:cNvPr>
            <p:cNvSpPr>
              <a:spLocks/>
            </p:cNvSpPr>
            <p:nvPr/>
          </p:nvSpPr>
          <p:spPr bwMode="hidden">
            <a:xfrm>
              <a:off x="-309563" y="4318000"/>
              <a:ext cx="8280401" cy="1209675"/>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22">
              <a:extLst>
                <a:ext uri="{FF2B5EF4-FFF2-40B4-BE49-F238E27FC236}">
                  <a16:creationId xmlns:a16="http://schemas.microsoft.com/office/drawing/2014/main" id="{17DE024E-A21C-4B2E-8A78-B888DD1338C9}"/>
                </a:ext>
              </a:extLst>
            </p:cNvPr>
            <p:cNvSpPr>
              <a:spLocks/>
            </p:cNvSpPr>
            <p:nvPr/>
          </p:nvSpPr>
          <p:spPr bwMode="hidden">
            <a:xfrm>
              <a:off x="3175" y="4335463"/>
              <a:ext cx="8166100" cy="1101725"/>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 name="Freeform 26">
              <a:extLst>
                <a:ext uri="{FF2B5EF4-FFF2-40B4-BE49-F238E27FC236}">
                  <a16:creationId xmlns:a16="http://schemas.microsoft.com/office/drawing/2014/main" id="{81A37242-6CC9-4355-AAE7-3C26FAA0A172}"/>
                </a:ext>
              </a:extLst>
            </p:cNvPr>
            <p:cNvSpPr>
              <a:spLocks/>
            </p:cNvSpPr>
            <p:nvPr/>
          </p:nvSpPr>
          <p:spPr bwMode="hidden">
            <a:xfrm>
              <a:off x="4156075" y="4316413"/>
              <a:ext cx="4940300" cy="927100"/>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useBgFill="1">
          <p:nvSpPr>
            <p:cNvPr id="10" name="Freeform 10">
              <a:extLst>
                <a:ext uri="{FF2B5EF4-FFF2-40B4-BE49-F238E27FC236}">
                  <a16:creationId xmlns:a16="http://schemas.microsoft.com/office/drawing/2014/main" id="{9C97A302-B271-40EB-B22E-F0141F8C0597}"/>
                </a:ext>
              </a:extLst>
            </p:cNvPr>
            <p:cNvSpPr>
              <a:spLocks/>
            </p:cNvSpPr>
            <p:nvPr/>
          </p:nvSpPr>
          <p:spPr bwMode="hidden">
            <a:xfrm>
              <a:off x="-3905250" y="4294188"/>
              <a:ext cx="13011150"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Date Placeholder 3">
            <a:extLst>
              <a:ext uri="{FF2B5EF4-FFF2-40B4-BE49-F238E27FC236}">
                <a16:creationId xmlns:a16="http://schemas.microsoft.com/office/drawing/2014/main" id="{16F332F0-9649-4673-AC32-FF7BEDE01409}"/>
              </a:ext>
            </a:extLst>
          </p:cNvPr>
          <p:cNvSpPr>
            <a:spLocks noGrp="1"/>
          </p:cNvSpPr>
          <p:nvPr>
            <p:ph type="dt" sz="half" idx="10"/>
          </p:nvPr>
        </p:nvSpPr>
        <p:spPr/>
        <p:txBody>
          <a:bodyPr/>
          <a:lstStyle>
            <a:lvl1pPr>
              <a:defRPr/>
            </a:lvl1pPr>
          </a:lstStyle>
          <a:p>
            <a:pPr>
              <a:defRPr/>
            </a:pPr>
            <a:endParaRPr lang="en-CA"/>
          </a:p>
        </p:txBody>
      </p:sp>
      <p:sp>
        <p:nvSpPr>
          <p:cNvPr id="12" name="Footer Placeholder 4">
            <a:extLst>
              <a:ext uri="{FF2B5EF4-FFF2-40B4-BE49-F238E27FC236}">
                <a16:creationId xmlns:a16="http://schemas.microsoft.com/office/drawing/2014/main" id="{2D6E4322-7F55-481B-B7B6-22ADF95B5C51}"/>
              </a:ext>
            </a:extLst>
          </p:cNvPr>
          <p:cNvSpPr>
            <a:spLocks noGrp="1"/>
          </p:cNvSpPr>
          <p:nvPr>
            <p:ph type="ftr" sz="quarter" idx="11"/>
          </p:nvPr>
        </p:nvSpPr>
        <p:spPr/>
        <p:txBody>
          <a:bodyPr/>
          <a:lstStyle>
            <a:lvl1pPr>
              <a:defRPr/>
            </a:lvl1pPr>
          </a:lstStyle>
          <a:p>
            <a:pPr>
              <a:defRPr/>
            </a:pPr>
            <a:endParaRPr lang="en-CA"/>
          </a:p>
        </p:txBody>
      </p:sp>
      <p:sp>
        <p:nvSpPr>
          <p:cNvPr id="13" name="Slide Number Placeholder 5">
            <a:extLst>
              <a:ext uri="{FF2B5EF4-FFF2-40B4-BE49-F238E27FC236}">
                <a16:creationId xmlns:a16="http://schemas.microsoft.com/office/drawing/2014/main" id="{59D91808-18E7-41CE-B696-CAB47F9BE885}"/>
              </a:ext>
            </a:extLst>
          </p:cNvPr>
          <p:cNvSpPr>
            <a:spLocks noGrp="1"/>
          </p:cNvSpPr>
          <p:nvPr>
            <p:ph type="sldNum" sz="quarter" idx="12"/>
          </p:nvPr>
        </p:nvSpPr>
        <p:spPr/>
        <p:txBody>
          <a:bodyPr/>
          <a:lstStyle>
            <a:lvl1pPr>
              <a:defRPr/>
            </a:lvl1pPr>
          </a:lstStyle>
          <a:p>
            <a:fld id="{9F6DA46A-8D40-4A0D-8760-CFAF6C6813A0}" type="slidenum">
              <a:rPr lang="en-CA" altLang="en-US"/>
              <a:pPr/>
              <a:t>‹#›</a:t>
            </a:fld>
            <a:endParaRPr lang="en-CA" altLang="en-US"/>
          </a:p>
        </p:txBody>
      </p:sp>
    </p:spTree>
    <p:extLst>
      <p:ext uri="{BB962C8B-B14F-4D97-AF65-F5344CB8AC3E}">
        <p14:creationId xmlns:p14="http://schemas.microsoft.com/office/powerpoint/2010/main" val="1779508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D9C2C938-8892-4614-A56E-D12788E2B0C5}"/>
              </a:ext>
            </a:extLst>
          </p:cNvPr>
          <p:cNvSpPr>
            <a:spLocks noGrp="1"/>
          </p:cNvSpPr>
          <p:nvPr>
            <p:ph type="dt" sz="half" idx="10"/>
          </p:nvPr>
        </p:nvSpPr>
        <p:spPr/>
        <p:txBody>
          <a:bodyPr/>
          <a:lstStyle>
            <a:lvl1pPr>
              <a:defRPr/>
            </a:lvl1pPr>
          </a:lstStyle>
          <a:p>
            <a:pPr>
              <a:defRPr/>
            </a:pPr>
            <a:endParaRPr lang="en-CA"/>
          </a:p>
        </p:txBody>
      </p:sp>
      <p:sp>
        <p:nvSpPr>
          <p:cNvPr id="5" name="Footer Placeholder 4">
            <a:extLst>
              <a:ext uri="{FF2B5EF4-FFF2-40B4-BE49-F238E27FC236}">
                <a16:creationId xmlns:a16="http://schemas.microsoft.com/office/drawing/2014/main" id="{FB723E4C-7D19-4A71-BA42-190AD81BFF8D}"/>
              </a:ext>
            </a:extLst>
          </p:cNvPr>
          <p:cNvSpPr>
            <a:spLocks noGrp="1"/>
          </p:cNvSpPr>
          <p:nvPr>
            <p:ph type="ftr" sz="quarter" idx="11"/>
          </p:nvPr>
        </p:nvSpPr>
        <p:spPr/>
        <p:txBody>
          <a:bodyPr/>
          <a:lstStyle>
            <a:lvl1pPr>
              <a:defRPr/>
            </a:lvl1pPr>
          </a:lstStyle>
          <a:p>
            <a:pPr>
              <a:defRPr/>
            </a:pPr>
            <a:endParaRPr lang="en-CA"/>
          </a:p>
        </p:txBody>
      </p:sp>
      <p:sp>
        <p:nvSpPr>
          <p:cNvPr id="6" name="Slide Number Placeholder 5">
            <a:extLst>
              <a:ext uri="{FF2B5EF4-FFF2-40B4-BE49-F238E27FC236}">
                <a16:creationId xmlns:a16="http://schemas.microsoft.com/office/drawing/2014/main" id="{689B4E25-30F3-485A-8DD8-8988F20173CB}"/>
              </a:ext>
            </a:extLst>
          </p:cNvPr>
          <p:cNvSpPr>
            <a:spLocks noGrp="1"/>
          </p:cNvSpPr>
          <p:nvPr>
            <p:ph type="sldNum" sz="quarter" idx="12"/>
          </p:nvPr>
        </p:nvSpPr>
        <p:spPr/>
        <p:txBody>
          <a:bodyPr/>
          <a:lstStyle>
            <a:lvl1pPr>
              <a:defRPr/>
            </a:lvl1pPr>
          </a:lstStyle>
          <a:p>
            <a:fld id="{AFFF38F6-943D-4604-A515-C3A99CD47AA1}" type="slidenum">
              <a:rPr lang="en-CA" altLang="en-US"/>
              <a:pPr/>
              <a:t>‹#›</a:t>
            </a:fld>
            <a:endParaRPr lang="en-CA" altLang="en-US"/>
          </a:p>
        </p:txBody>
      </p:sp>
    </p:spTree>
    <p:extLst>
      <p:ext uri="{BB962C8B-B14F-4D97-AF65-F5344CB8AC3E}">
        <p14:creationId xmlns:p14="http://schemas.microsoft.com/office/powerpoint/2010/main" val="2340687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ounded Rectangle 14">
            <a:extLst>
              <a:ext uri="{FF2B5EF4-FFF2-40B4-BE49-F238E27FC236}">
                <a16:creationId xmlns:a16="http://schemas.microsoft.com/office/drawing/2014/main" id="{90A87014-90F2-48B5-870D-9EC8641F1C46}"/>
              </a:ext>
            </a:extLst>
          </p:cNvPr>
          <p:cNvSpPr/>
          <p:nvPr/>
        </p:nvSpPr>
        <p:spPr>
          <a:xfrm>
            <a:off x="228600" y="228600"/>
            <a:ext cx="8696325" cy="473710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Freeform 14">
            <a:extLst>
              <a:ext uri="{FF2B5EF4-FFF2-40B4-BE49-F238E27FC236}">
                <a16:creationId xmlns:a16="http://schemas.microsoft.com/office/drawing/2014/main" id="{21EE5742-01FC-4E70-AAA3-2745555C004D}"/>
              </a:ext>
            </a:extLst>
          </p:cNvPr>
          <p:cNvSpPr>
            <a:spLocks/>
          </p:cNvSpPr>
          <p:nvPr/>
        </p:nvSpPr>
        <p:spPr bwMode="hidden">
          <a:xfrm>
            <a:off x="6046788" y="4203700"/>
            <a:ext cx="2876550" cy="714375"/>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 name="Freeform 18">
            <a:extLst>
              <a:ext uri="{FF2B5EF4-FFF2-40B4-BE49-F238E27FC236}">
                <a16:creationId xmlns:a16="http://schemas.microsoft.com/office/drawing/2014/main" id="{5924CD56-BF73-4A5F-8E26-F4BBA42F4FA9}"/>
              </a:ext>
            </a:extLst>
          </p:cNvPr>
          <p:cNvSpPr>
            <a:spLocks/>
          </p:cNvSpPr>
          <p:nvPr/>
        </p:nvSpPr>
        <p:spPr bwMode="hidden">
          <a:xfrm>
            <a:off x="2619375" y="4075113"/>
            <a:ext cx="5545138" cy="850900"/>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Freeform 22">
            <a:extLst>
              <a:ext uri="{FF2B5EF4-FFF2-40B4-BE49-F238E27FC236}">
                <a16:creationId xmlns:a16="http://schemas.microsoft.com/office/drawing/2014/main" id="{549077E7-491C-4422-A060-DFEFD9FC9369}"/>
              </a:ext>
            </a:extLst>
          </p:cNvPr>
          <p:cNvSpPr>
            <a:spLocks/>
          </p:cNvSpPr>
          <p:nvPr/>
        </p:nvSpPr>
        <p:spPr bwMode="hidden">
          <a:xfrm>
            <a:off x="2828925" y="4087813"/>
            <a:ext cx="5467350" cy="774700"/>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 name="Freeform 26">
            <a:extLst>
              <a:ext uri="{FF2B5EF4-FFF2-40B4-BE49-F238E27FC236}">
                <a16:creationId xmlns:a16="http://schemas.microsoft.com/office/drawing/2014/main" id="{ED973054-2165-4D89-B3DF-4E230E8F7340}"/>
              </a:ext>
            </a:extLst>
          </p:cNvPr>
          <p:cNvSpPr>
            <a:spLocks/>
          </p:cNvSpPr>
          <p:nvPr/>
        </p:nvSpPr>
        <p:spPr bwMode="hidden">
          <a:xfrm>
            <a:off x="5610225" y="4073525"/>
            <a:ext cx="3306763" cy="652463"/>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useBgFill="1">
        <p:nvSpPr>
          <p:cNvPr id="9" name="Freeform 10">
            <a:extLst>
              <a:ext uri="{FF2B5EF4-FFF2-40B4-BE49-F238E27FC236}">
                <a16:creationId xmlns:a16="http://schemas.microsoft.com/office/drawing/2014/main" id="{EF43C962-0E03-4847-9482-AA5CFA94CFB9}"/>
              </a:ext>
            </a:extLst>
          </p:cNvPr>
          <p:cNvSpPr>
            <a:spLocks/>
          </p:cNvSpPr>
          <p:nvPr/>
        </p:nvSpPr>
        <p:spPr bwMode="hidden">
          <a:xfrm>
            <a:off x="211138" y="4059238"/>
            <a:ext cx="8723312" cy="1328737"/>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Date Placeholder 3">
            <a:extLst>
              <a:ext uri="{FF2B5EF4-FFF2-40B4-BE49-F238E27FC236}">
                <a16:creationId xmlns:a16="http://schemas.microsoft.com/office/drawing/2014/main" id="{294CE8DD-85F4-4DCD-86ED-5473C7CF4424}"/>
              </a:ext>
            </a:extLst>
          </p:cNvPr>
          <p:cNvSpPr>
            <a:spLocks noGrp="1"/>
          </p:cNvSpPr>
          <p:nvPr>
            <p:ph type="dt" sz="half" idx="10"/>
          </p:nvPr>
        </p:nvSpPr>
        <p:spPr/>
        <p:txBody>
          <a:bodyPr/>
          <a:lstStyle>
            <a:lvl1pPr>
              <a:defRPr/>
            </a:lvl1pPr>
          </a:lstStyle>
          <a:p>
            <a:pPr>
              <a:defRPr/>
            </a:pPr>
            <a:endParaRPr lang="en-CA"/>
          </a:p>
        </p:txBody>
      </p:sp>
      <p:sp>
        <p:nvSpPr>
          <p:cNvPr id="11" name="Footer Placeholder 4">
            <a:extLst>
              <a:ext uri="{FF2B5EF4-FFF2-40B4-BE49-F238E27FC236}">
                <a16:creationId xmlns:a16="http://schemas.microsoft.com/office/drawing/2014/main" id="{B01F8069-0A2C-4194-BFA5-941EA395640D}"/>
              </a:ext>
            </a:extLst>
          </p:cNvPr>
          <p:cNvSpPr>
            <a:spLocks noGrp="1"/>
          </p:cNvSpPr>
          <p:nvPr>
            <p:ph type="ftr" sz="quarter" idx="11"/>
          </p:nvPr>
        </p:nvSpPr>
        <p:spPr/>
        <p:txBody>
          <a:bodyPr/>
          <a:lstStyle>
            <a:lvl1pPr>
              <a:defRPr/>
            </a:lvl1pPr>
          </a:lstStyle>
          <a:p>
            <a:pPr>
              <a:defRPr/>
            </a:pPr>
            <a:endParaRPr lang="en-CA"/>
          </a:p>
        </p:txBody>
      </p:sp>
      <p:sp>
        <p:nvSpPr>
          <p:cNvPr id="12" name="Slide Number Placeholder 5">
            <a:extLst>
              <a:ext uri="{FF2B5EF4-FFF2-40B4-BE49-F238E27FC236}">
                <a16:creationId xmlns:a16="http://schemas.microsoft.com/office/drawing/2014/main" id="{49A7AC22-925C-4241-AA67-3237B88154FF}"/>
              </a:ext>
            </a:extLst>
          </p:cNvPr>
          <p:cNvSpPr>
            <a:spLocks noGrp="1"/>
          </p:cNvSpPr>
          <p:nvPr>
            <p:ph type="sldNum" sz="quarter" idx="12"/>
          </p:nvPr>
        </p:nvSpPr>
        <p:spPr/>
        <p:txBody>
          <a:bodyPr/>
          <a:lstStyle>
            <a:lvl1pPr>
              <a:defRPr/>
            </a:lvl1pPr>
          </a:lstStyle>
          <a:p>
            <a:fld id="{CDBD40E8-BE66-4DDB-8592-5B5B47E81A6E}" type="slidenum">
              <a:rPr lang="en-CA" altLang="en-US"/>
              <a:pPr/>
              <a:t>‹#›</a:t>
            </a:fld>
            <a:endParaRPr lang="en-CA" altLang="en-US"/>
          </a:p>
        </p:txBody>
      </p:sp>
    </p:spTree>
    <p:extLst>
      <p:ext uri="{BB962C8B-B14F-4D97-AF65-F5344CB8AC3E}">
        <p14:creationId xmlns:p14="http://schemas.microsoft.com/office/powerpoint/2010/main" val="1030861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676655"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2182CA67-ED35-425A-932E-6F059965430D}"/>
              </a:ext>
            </a:extLst>
          </p:cNvPr>
          <p:cNvSpPr>
            <a:spLocks noGrp="1"/>
          </p:cNvSpPr>
          <p:nvPr>
            <p:ph type="dt" sz="half" idx="15"/>
          </p:nvPr>
        </p:nvSpPr>
        <p:spPr/>
        <p:txBody>
          <a:bodyPr/>
          <a:lstStyle>
            <a:lvl1pPr>
              <a:defRPr/>
            </a:lvl1pPr>
          </a:lstStyle>
          <a:p>
            <a:pPr>
              <a:defRPr/>
            </a:pPr>
            <a:endParaRPr lang="en-CA"/>
          </a:p>
        </p:txBody>
      </p:sp>
      <p:sp>
        <p:nvSpPr>
          <p:cNvPr id="6" name="Footer Placeholder 4">
            <a:extLst>
              <a:ext uri="{FF2B5EF4-FFF2-40B4-BE49-F238E27FC236}">
                <a16:creationId xmlns:a16="http://schemas.microsoft.com/office/drawing/2014/main" id="{FF15B18A-3C30-43DC-ACB9-900A43620D66}"/>
              </a:ext>
            </a:extLst>
          </p:cNvPr>
          <p:cNvSpPr>
            <a:spLocks noGrp="1"/>
          </p:cNvSpPr>
          <p:nvPr>
            <p:ph type="ftr" sz="quarter" idx="16"/>
          </p:nvPr>
        </p:nvSpPr>
        <p:spPr/>
        <p:txBody>
          <a:bodyPr/>
          <a:lstStyle>
            <a:lvl1pPr>
              <a:defRPr/>
            </a:lvl1pPr>
          </a:lstStyle>
          <a:p>
            <a:pPr>
              <a:defRPr/>
            </a:pPr>
            <a:endParaRPr lang="en-CA"/>
          </a:p>
        </p:txBody>
      </p:sp>
      <p:sp>
        <p:nvSpPr>
          <p:cNvPr id="7" name="Slide Number Placeholder 5">
            <a:extLst>
              <a:ext uri="{FF2B5EF4-FFF2-40B4-BE49-F238E27FC236}">
                <a16:creationId xmlns:a16="http://schemas.microsoft.com/office/drawing/2014/main" id="{BF5CA8FE-BEF3-44EF-AFAB-1FF2E058F9D0}"/>
              </a:ext>
            </a:extLst>
          </p:cNvPr>
          <p:cNvSpPr>
            <a:spLocks noGrp="1"/>
          </p:cNvSpPr>
          <p:nvPr>
            <p:ph type="sldNum" sz="quarter" idx="17"/>
          </p:nvPr>
        </p:nvSpPr>
        <p:spPr/>
        <p:txBody>
          <a:bodyPr/>
          <a:lstStyle>
            <a:lvl1pPr>
              <a:defRPr/>
            </a:lvl1pPr>
          </a:lstStyle>
          <a:p>
            <a:fld id="{65FAB796-384F-4221-851A-B9474BB04D1C}" type="slidenum">
              <a:rPr lang="en-CA" altLang="en-US"/>
              <a:pPr/>
              <a:t>‹#›</a:t>
            </a:fld>
            <a:endParaRPr lang="en-CA" altLang="en-US"/>
          </a:p>
        </p:txBody>
      </p:sp>
    </p:spTree>
    <p:extLst>
      <p:ext uri="{BB962C8B-B14F-4D97-AF65-F5344CB8AC3E}">
        <p14:creationId xmlns:p14="http://schemas.microsoft.com/office/powerpoint/2010/main" val="805191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9092D0AA-4936-47BB-AEDC-6BCBE541745E}"/>
              </a:ext>
            </a:extLst>
          </p:cNvPr>
          <p:cNvSpPr>
            <a:spLocks noGrp="1"/>
          </p:cNvSpPr>
          <p:nvPr>
            <p:ph type="dt" sz="half" idx="10"/>
          </p:nvPr>
        </p:nvSpPr>
        <p:spPr/>
        <p:txBody>
          <a:bodyPr/>
          <a:lstStyle>
            <a:lvl1pPr>
              <a:defRPr/>
            </a:lvl1pPr>
          </a:lstStyle>
          <a:p>
            <a:pPr>
              <a:defRPr/>
            </a:pPr>
            <a:endParaRPr lang="en-CA"/>
          </a:p>
        </p:txBody>
      </p:sp>
      <p:sp>
        <p:nvSpPr>
          <p:cNvPr id="8" name="Footer Placeholder 4">
            <a:extLst>
              <a:ext uri="{FF2B5EF4-FFF2-40B4-BE49-F238E27FC236}">
                <a16:creationId xmlns:a16="http://schemas.microsoft.com/office/drawing/2014/main" id="{04B94894-628D-4996-801F-2F7EBC446F2F}"/>
              </a:ext>
            </a:extLst>
          </p:cNvPr>
          <p:cNvSpPr>
            <a:spLocks noGrp="1"/>
          </p:cNvSpPr>
          <p:nvPr>
            <p:ph type="ftr" sz="quarter" idx="11"/>
          </p:nvPr>
        </p:nvSpPr>
        <p:spPr/>
        <p:txBody>
          <a:bodyPr/>
          <a:lstStyle>
            <a:lvl1pPr>
              <a:defRPr/>
            </a:lvl1pPr>
          </a:lstStyle>
          <a:p>
            <a:pPr>
              <a:defRPr/>
            </a:pPr>
            <a:endParaRPr lang="en-CA"/>
          </a:p>
        </p:txBody>
      </p:sp>
      <p:sp>
        <p:nvSpPr>
          <p:cNvPr id="9" name="Slide Number Placeholder 5">
            <a:extLst>
              <a:ext uri="{FF2B5EF4-FFF2-40B4-BE49-F238E27FC236}">
                <a16:creationId xmlns:a16="http://schemas.microsoft.com/office/drawing/2014/main" id="{11BC0A93-A321-41D5-AA96-6425F16389B1}"/>
              </a:ext>
            </a:extLst>
          </p:cNvPr>
          <p:cNvSpPr>
            <a:spLocks noGrp="1"/>
          </p:cNvSpPr>
          <p:nvPr>
            <p:ph type="sldNum" sz="quarter" idx="12"/>
          </p:nvPr>
        </p:nvSpPr>
        <p:spPr/>
        <p:txBody>
          <a:bodyPr/>
          <a:lstStyle>
            <a:lvl1pPr>
              <a:defRPr/>
            </a:lvl1pPr>
          </a:lstStyle>
          <a:p>
            <a:fld id="{B8175E01-F5B6-4190-B1A0-A67CB3182F5B}" type="slidenum">
              <a:rPr lang="en-CA" altLang="en-US"/>
              <a:pPr/>
              <a:t>‹#›</a:t>
            </a:fld>
            <a:endParaRPr lang="en-CA" altLang="en-US"/>
          </a:p>
        </p:txBody>
      </p:sp>
    </p:spTree>
    <p:extLst>
      <p:ext uri="{BB962C8B-B14F-4D97-AF65-F5344CB8AC3E}">
        <p14:creationId xmlns:p14="http://schemas.microsoft.com/office/powerpoint/2010/main" val="2077486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DF116D1A-EBBF-4911-A92A-E45651598304}"/>
              </a:ext>
            </a:extLst>
          </p:cNvPr>
          <p:cNvSpPr>
            <a:spLocks noGrp="1"/>
          </p:cNvSpPr>
          <p:nvPr>
            <p:ph type="dt" sz="half" idx="10"/>
          </p:nvPr>
        </p:nvSpPr>
        <p:spPr/>
        <p:txBody>
          <a:bodyPr/>
          <a:lstStyle>
            <a:lvl1pPr>
              <a:defRPr/>
            </a:lvl1pPr>
          </a:lstStyle>
          <a:p>
            <a:pPr>
              <a:defRPr/>
            </a:pPr>
            <a:endParaRPr lang="en-CA"/>
          </a:p>
        </p:txBody>
      </p:sp>
      <p:sp>
        <p:nvSpPr>
          <p:cNvPr id="4" name="Footer Placeholder 4">
            <a:extLst>
              <a:ext uri="{FF2B5EF4-FFF2-40B4-BE49-F238E27FC236}">
                <a16:creationId xmlns:a16="http://schemas.microsoft.com/office/drawing/2014/main" id="{25A0BC4D-1F43-46C0-A23C-11D8A6B76397}"/>
              </a:ext>
            </a:extLst>
          </p:cNvPr>
          <p:cNvSpPr>
            <a:spLocks noGrp="1"/>
          </p:cNvSpPr>
          <p:nvPr>
            <p:ph type="ftr" sz="quarter" idx="11"/>
          </p:nvPr>
        </p:nvSpPr>
        <p:spPr/>
        <p:txBody>
          <a:bodyPr/>
          <a:lstStyle>
            <a:lvl1pPr>
              <a:defRPr/>
            </a:lvl1pPr>
          </a:lstStyle>
          <a:p>
            <a:pPr>
              <a:defRPr/>
            </a:pPr>
            <a:endParaRPr lang="en-CA"/>
          </a:p>
        </p:txBody>
      </p:sp>
      <p:sp>
        <p:nvSpPr>
          <p:cNvPr id="5" name="Slide Number Placeholder 5">
            <a:extLst>
              <a:ext uri="{FF2B5EF4-FFF2-40B4-BE49-F238E27FC236}">
                <a16:creationId xmlns:a16="http://schemas.microsoft.com/office/drawing/2014/main" id="{7B843AF1-2901-4E1E-9E5C-184BC05B4073}"/>
              </a:ext>
            </a:extLst>
          </p:cNvPr>
          <p:cNvSpPr>
            <a:spLocks noGrp="1"/>
          </p:cNvSpPr>
          <p:nvPr>
            <p:ph type="sldNum" sz="quarter" idx="12"/>
          </p:nvPr>
        </p:nvSpPr>
        <p:spPr/>
        <p:txBody>
          <a:bodyPr/>
          <a:lstStyle>
            <a:lvl1pPr>
              <a:defRPr/>
            </a:lvl1pPr>
          </a:lstStyle>
          <a:p>
            <a:fld id="{A6F7E5F0-2C80-43B6-B2AD-C58AA24AAB8D}" type="slidenum">
              <a:rPr lang="en-CA" altLang="en-US"/>
              <a:pPr/>
              <a:t>‹#›</a:t>
            </a:fld>
            <a:endParaRPr lang="en-CA" altLang="en-US"/>
          </a:p>
        </p:txBody>
      </p:sp>
    </p:spTree>
    <p:extLst>
      <p:ext uri="{BB962C8B-B14F-4D97-AF65-F5344CB8AC3E}">
        <p14:creationId xmlns:p14="http://schemas.microsoft.com/office/powerpoint/2010/main" val="1244569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ounded Rectangle 14">
            <a:extLst>
              <a:ext uri="{FF2B5EF4-FFF2-40B4-BE49-F238E27FC236}">
                <a16:creationId xmlns:a16="http://schemas.microsoft.com/office/drawing/2014/main" id="{EF8D7C09-1461-4486-BDFF-385A65A46DCD}"/>
              </a:ext>
            </a:extLst>
          </p:cNvPr>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3" name="Group 15">
            <a:extLst>
              <a:ext uri="{FF2B5EF4-FFF2-40B4-BE49-F238E27FC236}">
                <a16:creationId xmlns:a16="http://schemas.microsoft.com/office/drawing/2014/main" id="{E367FD03-88AE-4741-BA01-8DFD29F42DCB}"/>
              </a:ext>
            </a:extLst>
          </p:cNvPr>
          <p:cNvGrpSpPr>
            <a:grpSpLocks noChangeAspect="1"/>
          </p:cNvGrpSpPr>
          <p:nvPr/>
        </p:nvGrpSpPr>
        <p:grpSpPr bwMode="auto">
          <a:xfrm>
            <a:off x="211138" y="714375"/>
            <a:ext cx="8723312" cy="1330325"/>
            <a:chOff x="-3905251" y="4294188"/>
            <a:chExt cx="13027839" cy="1892300"/>
          </a:xfrm>
        </p:grpSpPr>
        <p:sp>
          <p:nvSpPr>
            <p:cNvPr id="4" name="Freeform 14">
              <a:extLst>
                <a:ext uri="{FF2B5EF4-FFF2-40B4-BE49-F238E27FC236}">
                  <a16:creationId xmlns:a16="http://schemas.microsoft.com/office/drawing/2014/main" id="{53574463-A67E-40D3-B5CD-137551BF6CC9}"/>
                </a:ext>
              </a:extLst>
            </p:cNvPr>
            <p:cNvSpPr>
              <a:spLocks/>
            </p:cNvSpPr>
            <p:nvPr/>
          </p:nvSpPr>
          <p:spPr bwMode="hidden">
            <a:xfrm>
              <a:off x="4810125" y="4500563"/>
              <a:ext cx="4295775" cy="1016000"/>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 name="Freeform 18">
              <a:extLst>
                <a:ext uri="{FF2B5EF4-FFF2-40B4-BE49-F238E27FC236}">
                  <a16:creationId xmlns:a16="http://schemas.microsoft.com/office/drawing/2014/main" id="{7B36DE5E-25EB-4681-9DB6-77369B607DE7}"/>
                </a:ext>
              </a:extLst>
            </p:cNvPr>
            <p:cNvSpPr>
              <a:spLocks/>
            </p:cNvSpPr>
            <p:nvPr/>
          </p:nvSpPr>
          <p:spPr bwMode="hidden">
            <a:xfrm>
              <a:off x="-309563" y="4318000"/>
              <a:ext cx="8280401" cy="1209675"/>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 name="Freeform 22">
              <a:extLst>
                <a:ext uri="{FF2B5EF4-FFF2-40B4-BE49-F238E27FC236}">
                  <a16:creationId xmlns:a16="http://schemas.microsoft.com/office/drawing/2014/main" id="{39EA823C-C372-440E-BA3D-B5D6DF9747A6}"/>
                </a:ext>
              </a:extLst>
            </p:cNvPr>
            <p:cNvSpPr>
              <a:spLocks/>
            </p:cNvSpPr>
            <p:nvPr/>
          </p:nvSpPr>
          <p:spPr bwMode="hidden">
            <a:xfrm>
              <a:off x="3175" y="4335463"/>
              <a:ext cx="8166100" cy="1101725"/>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 name="Freeform 26">
              <a:extLst>
                <a:ext uri="{FF2B5EF4-FFF2-40B4-BE49-F238E27FC236}">
                  <a16:creationId xmlns:a16="http://schemas.microsoft.com/office/drawing/2014/main" id="{2996A942-24CC-4D9E-AB68-524A17E2CF44}"/>
                </a:ext>
              </a:extLst>
            </p:cNvPr>
            <p:cNvSpPr>
              <a:spLocks/>
            </p:cNvSpPr>
            <p:nvPr/>
          </p:nvSpPr>
          <p:spPr bwMode="hidden">
            <a:xfrm>
              <a:off x="4156075" y="4316413"/>
              <a:ext cx="4940300" cy="927100"/>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useBgFill="1">
          <p:nvSpPr>
            <p:cNvPr id="8" name="Freeform 25">
              <a:extLst>
                <a:ext uri="{FF2B5EF4-FFF2-40B4-BE49-F238E27FC236}">
                  <a16:creationId xmlns:a16="http://schemas.microsoft.com/office/drawing/2014/main" id="{6B8818EA-E9CA-4446-8F86-9023BE286D83}"/>
                </a:ext>
              </a:extLst>
            </p:cNvPr>
            <p:cNvSpPr>
              <a:spLocks/>
            </p:cNvSpPr>
            <p:nvPr/>
          </p:nvSpPr>
          <p:spPr bwMode="hidden">
            <a:xfrm>
              <a:off x="-3905251" y="4294188"/>
              <a:ext cx="13027839"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9" name="Date Placeholder 1">
            <a:extLst>
              <a:ext uri="{FF2B5EF4-FFF2-40B4-BE49-F238E27FC236}">
                <a16:creationId xmlns:a16="http://schemas.microsoft.com/office/drawing/2014/main" id="{1A0FBDE8-D565-4FF6-A8DB-A263505ED000}"/>
              </a:ext>
            </a:extLst>
          </p:cNvPr>
          <p:cNvSpPr>
            <a:spLocks noGrp="1"/>
          </p:cNvSpPr>
          <p:nvPr>
            <p:ph type="dt" sz="half" idx="10"/>
          </p:nvPr>
        </p:nvSpPr>
        <p:spPr/>
        <p:txBody>
          <a:bodyPr/>
          <a:lstStyle>
            <a:lvl1pPr>
              <a:defRPr/>
            </a:lvl1pPr>
          </a:lstStyle>
          <a:p>
            <a:pPr>
              <a:defRPr/>
            </a:pPr>
            <a:endParaRPr lang="en-CA"/>
          </a:p>
        </p:txBody>
      </p:sp>
      <p:sp>
        <p:nvSpPr>
          <p:cNvPr id="10" name="Footer Placeholder 2">
            <a:extLst>
              <a:ext uri="{FF2B5EF4-FFF2-40B4-BE49-F238E27FC236}">
                <a16:creationId xmlns:a16="http://schemas.microsoft.com/office/drawing/2014/main" id="{7F757D21-4C6C-414C-B9AB-31F3458AAFB4}"/>
              </a:ext>
            </a:extLst>
          </p:cNvPr>
          <p:cNvSpPr>
            <a:spLocks noGrp="1"/>
          </p:cNvSpPr>
          <p:nvPr>
            <p:ph type="ftr" sz="quarter" idx="11"/>
          </p:nvPr>
        </p:nvSpPr>
        <p:spPr/>
        <p:txBody>
          <a:bodyPr/>
          <a:lstStyle>
            <a:lvl1pPr>
              <a:defRPr/>
            </a:lvl1pPr>
          </a:lstStyle>
          <a:p>
            <a:pPr>
              <a:defRPr/>
            </a:pPr>
            <a:endParaRPr lang="en-CA"/>
          </a:p>
        </p:txBody>
      </p:sp>
      <p:sp>
        <p:nvSpPr>
          <p:cNvPr id="11" name="Slide Number Placeholder 3">
            <a:extLst>
              <a:ext uri="{FF2B5EF4-FFF2-40B4-BE49-F238E27FC236}">
                <a16:creationId xmlns:a16="http://schemas.microsoft.com/office/drawing/2014/main" id="{B3AE6176-5455-4C65-8FAA-2BF72A853602}"/>
              </a:ext>
            </a:extLst>
          </p:cNvPr>
          <p:cNvSpPr>
            <a:spLocks noGrp="1"/>
          </p:cNvSpPr>
          <p:nvPr>
            <p:ph type="sldNum" sz="quarter" idx="12"/>
          </p:nvPr>
        </p:nvSpPr>
        <p:spPr/>
        <p:txBody>
          <a:bodyPr/>
          <a:lstStyle>
            <a:lvl1pPr>
              <a:defRPr/>
            </a:lvl1pPr>
          </a:lstStyle>
          <a:p>
            <a:fld id="{EF1C7266-C6E6-4B23-85DB-7BD2999096E6}" type="slidenum">
              <a:rPr lang="en-CA" altLang="en-US"/>
              <a:pPr/>
              <a:t>‹#›</a:t>
            </a:fld>
            <a:endParaRPr lang="en-CA" altLang="en-US"/>
          </a:p>
        </p:txBody>
      </p:sp>
    </p:spTree>
    <p:extLst>
      <p:ext uri="{BB962C8B-B14F-4D97-AF65-F5344CB8AC3E}">
        <p14:creationId xmlns:p14="http://schemas.microsoft.com/office/powerpoint/2010/main" val="2117279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ounded Rectangle 14">
            <a:extLst>
              <a:ext uri="{FF2B5EF4-FFF2-40B4-BE49-F238E27FC236}">
                <a16:creationId xmlns:a16="http://schemas.microsoft.com/office/drawing/2014/main" id="{BD4E5341-DEA6-419C-BDBA-D8C382986A0D}"/>
              </a:ext>
            </a:extLst>
          </p:cNvPr>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6" name="Group 23">
            <a:extLst>
              <a:ext uri="{FF2B5EF4-FFF2-40B4-BE49-F238E27FC236}">
                <a16:creationId xmlns:a16="http://schemas.microsoft.com/office/drawing/2014/main" id="{07E04C05-6D87-4ACD-9829-FD6892420419}"/>
              </a:ext>
            </a:extLst>
          </p:cNvPr>
          <p:cNvGrpSpPr>
            <a:grpSpLocks noChangeAspect="1"/>
          </p:cNvGrpSpPr>
          <p:nvPr/>
        </p:nvGrpSpPr>
        <p:grpSpPr bwMode="auto">
          <a:xfrm>
            <a:off x="211138" y="714375"/>
            <a:ext cx="8723312" cy="1331913"/>
            <a:chOff x="-3905250" y="4294188"/>
            <a:chExt cx="13011150" cy="1892300"/>
          </a:xfrm>
        </p:grpSpPr>
        <p:sp>
          <p:nvSpPr>
            <p:cNvPr id="7" name="Freeform 14">
              <a:extLst>
                <a:ext uri="{FF2B5EF4-FFF2-40B4-BE49-F238E27FC236}">
                  <a16:creationId xmlns:a16="http://schemas.microsoft.com/office/drawing/2014/main" id="{B40527C5-7062-475A-A51D-83B42B0CBE4B}"/>
                </a:ext>
              </a:extLst>
            </p:cNvPr>
            <p:cNvSpPr>
              <a:spLocks/>
            </p:cNvSpPr>
            <p:nvPr/>
          </p:nvSpPr>
          <p:spPr bwMode="hidden">
            <a:xfrm>
              <a:off x="4810125" y="4500563"/>
              <a:ext cx="4295775" cy="1016000"/>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18">
              <a:extLst>
                <a:ext uri="{FF2B5EF4-FFF2-40B4-BE49-F238E27FC236}">
                  <a16:creationId xmlns:a16="http://schemas.microsoft.com/office/drawing/2014/main" id="{D2B532FF-850E-42AD-B2C6-F57AD0F52609}"/>
                </a:ext>
              </a:extLst>
            </p:cNvPr>
            <p:cNvSpPr>
              <a:spLocks/>
            </p:cNvSpPr>
            <p:nvPr/>
          </p:nvSpPr>
          <p:spPr bwMode="hidden">
            <a:xfrm>
              <a:off x="-309563" y="4318000"/>
              <a:ext cx="8280401" cy="1209675"/>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 name="Freeform 22">
              <a:extLst>
                <a:ext uri="{FF2B5EF4-FFF2-40B4-BE49-F238E27FC236}">
                  <a16:creationId xmlns:a16="http://schemas.microsoft.com/office/drawing/2014/main" id="{31D169A4-D452-4A9C-A725-9E955E895BE3}"/>
                </a:ext>
              </a:extLst>
            </p:cNvPr>
            <p:cNvSpPr>
              <a:spLocks/>
            </p:cNvSpPr>
            <p:nvPr/>
          </p:nvSpPr>
          <p:spPr bwMode="hidden">
            <a:xfrm>
              <a:off x="3175" y="4335463"/>
              <a:ext cx="8166100" cy="1101725"/>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 name="Freeform 26">
              <a:extLst>
                <a:ext uri="{FF2B5EF4-FFF2-40B4-BE49-F238E27FC236}">
                  <a16:creationId xmlns:a16="http://schemas.microsoft.com/office/drawing/2014/main" id="{30A9E7B8-C70F-410E-9065-4EA99D44381F}"/>
                </a:ext>
              </a:extLst>
            </p:cNvPr>
            <p:cNvSpPr>
              <a:spLocks/>
            </p:cNvSpPr>
            <p:nvPr/>
          </p:nvSpPr>
          <p:spPr bwMode="hidden">
            <a:xfrm>
              <a:off x="4156075" y="4316413"/>
              <a:ext cx="4940300" cy="927100"/>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useBgFill="1">
          <p:nvSpPr>
            <p:cNvPr id="11" name="Freeform 25">
              <a:extLst>
                <a:ext uri="{FF2B5EF4-FFF2-40B4-BE49-F238E27FC236}">
                  <a16:creationId xmlns:a16="http://schemas.microsoft.com/office/drawing/2014/main" id="{D9476150-B37E-4B06-8B25-79A3BC9E1A57}"/>
                </a:ext>
              </a:extLst>
            </p:cNvPr>
            <p:cNvSpPr>
              <a:spLocks/>
            </p:cNvSpPr>
            <p:nvPr/>
          </p:nvSpPr>
          <p:spPr bwMode="hidden">
            <a:xfrm>
              <a:off x="-3905250" y="4294188"/>
              <a:ext cx="13011150"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 name="Text Placeholder 3"/>
          <p:cNvSpPr>
            <a:spLocks noGrp="1"/>
          </p:cNvSpPr>
          <p:nvPr>
            <p:ph type="body" sz="half" idx="2"/>
          </p:nvPr>
        </p:nvSpPr>
        <p:spPr>
          <a:xfrm>
            <a:off x="914400" y="3581400"/>
            <a:ext cx="3352800" cy="1905001"/>
          </a:xfrm>
        </p:spPr>
        <p:txBody>
          <a:bodyPr>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4">
            <a:extLst>
              <a:ext uri="{FF2B5EF4-FFF2-40B4-BE49-F238E27FC236}">
                <a16:creationId xmlns:a16="http://schemas.microsoft.com/office/drawing/2014/main" id="{F634A6B3-883B-4AEB-A64B-46F8B8AFEB0A}"/>
              </a:ext>
            </a:extLst>
          </p:cNvPr>
          <p:cNvSpPr>
            <a:spLocks noGrp="1"/>
          </p:cNvSpPr>
          <p:nvPr>
            <p:ph type="dt" sz="half" idx="10"/>
          </p:nvPr>
        </p:nvSpPr>
        <p:spPr/>
        <p:txBody>
          <a:bodyPr/>
          <a:lstStyle>
            <a:lvl1pPr>
              <a:defRPr/>
            </a:lvl1pPr>
          </a:lstStyle>
          <a:p>
            <a:pPr>
              <a:defRPr/>
            </a:pPr>
            <a:endParaRPr lang="en-CA"/>
          </a:p>
        </p:txBody>
      </p:sp>
      <p:sp>
        <p:nvSpPr>
          <p:cNvPr id="13" name="Footer Placeholder 5">
            <a:extLst>
              <a:ext uri="{FF2B5EF4-FFF2-40B4-BE49-F238E27FC236}">
                <a16:creationId xmlns:a16="http://schemas.microsoft.com/office/drawing/2014/main" id="{49B6331E-08E6-486E-A5A3-4850EF588A39}"/>
              </a:ext>
            </a:extLst>
          </p:cNvPr>
          <p:cNvSpPr>
            <a:spLocks noGrp="1"/>
          </p:cNvSpPr>
          <p:nvPr>
            <p:ph type="ftr" sz="quarter" idx="11"/>
          </p:nvPr>
        </p:nvSpPr>
        <p:spPr/>
        <p:txBody>
          <a:bodyPr/>
          <a:lstStyle>
            <a:lvl1pPr>
              <a:defRPr/>
            </a:lvl1pPr>
          </a:lstStyle>
          <a:p>
            <a:pPr>
              <a:defRPr/>
            </a:pPr>
            <a:endParaRPr lang="en-CA"/>
          </a:p>
        </p:txBody>
      </p:sp>
      <p:sp>
        <p:nvSpPr>
          <p:cNvPr id="14" name="Slide Number Placeholder 6">
            <a:extLst>
              <a:ext uri="{FF2B5EF4-FFF2-40B4-BE49-F238E27FC236}">
                <a16:creationId xmlns:a16="http://schemas.microsoft.com/office/drawing/2014/main" id="{BC2E089F-899A-47DC-8C46-9A7450FEE5FA}"/>
              </a:ext>
            </a:extLst>
          </p:cNvPr>
          <p:cNvSpPr>
            <a:spLocks noGrp="1"/>
          </p:cNvSpPr>
          <p:nvPr>
            <p:ph type="sldNum" sz="quarter" idx="12"/>
          </p:nvPr>
        </p:nvSpPr>
        <p:spPr/>
        <p:txBody>
          <a:bodyPr/>
          <a:lstStyle>
            <a:lvl1pPr>
              <a:defRPr/>
            </a:lvl1pPr>
          </a:lstStyle>
          <a:p>
            <a:fld id="{1AF10691-B1DE-432F-9A02-53E513486105}" type="slidenum">
              <a:rPr lang="en-CA" altLang="en-US"/>
              <a:pPr/>
              <a:t>‹#›</a:t>
            </a:fld>
            <a:endParaRPr lang="en-CA" altLang="en-US"/>
          </a:p>
        </p:txBody>
      </p:sp>
    </p:spTree>
    <p:extLst>
      <p:ext uri="{BB962C8B-B14F-4D97-AF65-F5344CB8AC3E}">
        <p14:creationId xmlns:p14="http://schemas.microsoft.com/office/powerpoint/2010/main" val="2992097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ounded Rectangle 14">
            <a:extLst>
              <a:ext uri="{FF2B5EF4-FFF2-40B4-BE49-F238E27FC236}">
                <a16:creationId xmlns:a16="http://schemas.microsoft.com/office/drawing/2014/main" id="{37B11913-1980-4B97-BEA2-564841006C74}"/>
              </a:ext>
            </a:extLst>
          </p:cNvPr>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6" name="Group 15">
            <a:extLst>
              <a:ext uri="{FF2B5EF4-FFF2-40B4-BE49-F238E27FC236}">
                <a16:creationId xmlns:a16="http://schemas.microsoft.com/office/drawing/2014/main" id="{F5419EF4-7675-4B8C-B019-0C884AED6EBD}"/>
              </a:ext>
            </a:extLst>
          </p:cNvPr>
          <p:cNvGrpSpPr>
            <a:grpSpLocks noChangeAspect="1"/>
          </p:cNvGrpSpPr>
          <p:nvPr/>
        </p:nvGrpSpPr>
        <p:grpSpPr bwMode="auto">
          <a:xfrm>
            <a:off x="211138" y="5354638"/>
            <a:ext cx="8723312" cy="1330325"/>
            <a:chOff x="-3905250" y="4294188"/>
            <a:chExt cx="13011150" cy="1892300"/>
          </a:xfrm>
        </p:grpSpPr>
        <p:sp>
          <p:nvSpPr>
            <p:cNvPr id="7" name="Freeform 14">
              <a:extLst>
                <a:ext uri="{FF2B5EF4-FFF2-40B4-BE49-F238E27FC236}">
                  <a16:creationId xmlns:a16="http://schemas.microsoft.com/office/drawing/2014/main" id="{7DE4C449-ADFD-4471-BBEF-590BD6B7FC0B}"/>
                </a:ext>
              </a:extLst>
            </p:cNvPr>
            <p:cNvSpPr>
              <a:spLocks/>
            </p:cNvSpPr>
            <p:nvPr/>
          </p:nvSpPr>
          <p:spPr bwMode="hidden">
            <a:xfrm>
              <a:off x="4810125" y="4500563"/>
              <a:ext cx="4295775" cy="1016000"/>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18">
              <a:extLst>
                <a:ext uri="{FF2B5EF4-FFF2-40B4-BE49-F238E27FC236}">
                  <a16:creationId xmlns:a16="http://schemas.microsoft.com/office/drawing/2014/main" id="{380A9ED0-F167-40F7-8ABB-E81E5A86B664}"/>
                </a:ext>
              </a:extLst>
            </p:cNvPr>
            <p:cNvSpPr>
              <a:spLocks/>
            </p:cNvSpPr>
            <p:nvPr/>
          </p:nvSpPr>
          <p:spPr bwMode="hidden">
            <a:xfrm>
              <a:off x="-309563" y="4318000"/>
              <a:ext cx="8280401" cy="1209675"/>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 name="Freeform 22">
              <a:extLst>
                <a:ext uri="{FF2B5EF4-FFF2-40B4-BE49-F238E27FC236}">
                  <a16:creationId xmlns:a16="http://schemas.microsoft.com/office/drawing/2014/main" id="{59788F7F-7314-4694-B89F-EF9CAB1753BF}"/>
                </a:ext>
              </a:extLst>
            </p:cNvPr>
            <p:cNvSpPr>
              <a:spLocks/>
            </p:cNvSpPr>
            <p:nvPr/>
          </p:nvSpPr>
          <p:spPr bwMode="hidden">
            <a:xfrm>
              <a:off x="3175" y="4335463"/>
              <a:ext cx="8166100" cy="1101725"/>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 name="Freeform 26">
              <a:extLst>
                <a:ext uri="{FF2B5EF4-FFF2-40B4-BE49-F238E27FC236}">
                  <a16:creationId xmlns:a16="http://schemas.microsoft.com/office/drawing/2014/main" id="{EFC01C40-4E4E-445B-AA8E-943F76151566}"/>
                </a:ext>
              </a:extLst>
            </p:cNvPr>
            <p:cNvSpPr>
              <a:spLocks/>
            </p:cNvSpPr>
            <p:nvPr/>
          </p:nvSpPr>
          <p:spPr bwMode="hidden">
            <a:xfrm>
              <a:off x="4156075" y="4316413"/>
              <a:ext cx="4940300" cy="927100"/>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useBgFill="1">
          <p:nvSpPr>
            <p:cNvPr id="11" name="Freeform 10">
              <a:extLst>
                <a:ext uri="{FF2B5EF4-FFF2-40B4-BE49-F238E27FC236}">
                  <a16:creationId xmlns:a16="http://schemas.microsoft.com/office/drawing/2014/main" id="{C77A5895-9BF6-47C8-83A0-0026E5CB0BCB}"/>
                </a:ext>
              </a:extLst>
            </p:cNvPr>
            <p:cNvSpPr>
              <a:spLocks/>
            </p:cNvSpPr>
            <p:nvPr/>
          </p:nvSpPr>
          <p:spPr bwMode="hidden">
            <a:xfrm>
              <a:off x="-3905250" y="4294188"/>
              <a:ext cx="13011150"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rtlCol="0">
            <a:normAutofit/>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12" name="Date Placeholder 4">
            <a:extLst>
              <a:ext uri="{FF2B5EF4-FFF2-40B4-BE49-F238E27FC236}">
                <a16:creationId xmlns:a16="http://schemas.microsoft.com/office/drawing/2014/main" id="{1AA44EFA-5D56-4149-A8C3-EDC81A52D021}"/>
              </a:ext>
            </a:extLst>
          </p:cNvPr>
          <p:cNvSpPr>
            <a:spLocks noGrp="1"/>
          </p:cNvSpPr>
          <p:nvPr>
            <p:ph type="dt" sz="half" idx="10"/>
          </p:nvPr>
        </p:nvSpPr>
        <p:spPr/>
        <p:txBody>
          <a:bodyPr/>
          <a:lstStyle>
            <a:lvl1pPr>
              <a:defRPr/>
            </a:lvl1pPr>
          </a:lstStyle>
          <a:p>
            <a:pPr>
              <a:defRPr/>
            </a:pPr>
            <a:endParaRPr lang="en-CA"/>
          </a:p>
        </p:txBody>
      </p:sp>
      <p:sp>
        <p:nvSpPr>
          <p:cNvPr id="13" name="Footer Placeholder 5">
            <a:extLst>
              <a:ext uri="{FF2B5EF4-FFF2-40B4-BE49-F238E27FC236}">
                <a16:creationId xmlns:a16="http://schemas.microsoft.com/office/drawing/2014/main" id="{02B95353-2830-4B95-A846-8AD95B8FE373}"/>
              </a:ext>
            </a:extLst>
          </p:cNvPr>
          <p:cNvSpPr>
            <a:spLocks noGrp="1"/>
          </p:cNvSpPr>
          <p:nvPr>
            <p:ph type="ftr" sz="quarter" idx="11"/>
          </p:nvPr>
        </p:nvSpPr>
        <p:spPr/>
        <p:txBody>
          <a:bodyPr/>
          <a:lstStyle>
            <a:lvl1pPr>
              <a:defRPr/>
            </a:lvl1pPr>
          </a:lstStyle>
          <a:p>
            <a:pPr>
              <a:defRPr/>
            </a:pPr>
            <a:endParaRPr lang="en-CA"/>
          </a:p>
        </p:txBody>
      </p:sp>
      <p:sp>
        <p:nvSpPr>
          <p:cNvPr id="14" name="Slide Number Placeholder 6">
            <a:extLst>
              <a:ext uri="{FF2B5EF4-FFF2-40B4-BE49-F238E27FC236}">
                <a16:creationId xmlns:a16="http://schemas.microsoft.com/office/drawing/2014/main" id="{E2544D9F-6DA4-46EC-A830-EE96E6047AEA}"/>
              </a:ext>
            </a:extLst>
          </p:cNvPr>
          <p:cNvSpPr>
            <a:spLocks noGrp="1"/>
          </p:cNvSpPr>
          <p:nvPr>
            <p:ph type="sldNum" sz="quarter" idx="12"/>
          </p:nvPr>
        </p:nvSpPr>
        <p:spPr/>
        <p:txBody>
          <a:bodyPr/>
          <a:lstStyle>
            <a:lvl1pPr>
              <a:defRPr/>
            </a:lvl1pPr>
          </a:lstStyle>
          <a:p>
            <a:fld id="{1D5934A7-19CA-4D99-8867-5569102CFC1B}" type="slidenum">
              <a:rPr lang="en-CA" altLang="en-US"/>
              <a:pPr/>
              <a:t>‹#›</a:t>
            </a:fld>
            <a:endParaRPr lang="en-CA" altLang="en-US"/>
          </a:p>
        </p:txBody>
      </p:sp>
    </p:spTree>
    <p:extLst>
      <p:ext uri="{BB962C8B-B14F-4D97-AF65-F5344CB8AC3E}">
        <p14:creationId xmlns:p14="http://schemas.microsoft.com/office/powerpoint/2010/main" val="835988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6C0BF1-6B57-4233-836B-987594922E1E}"/>
              </a:ext>
            </a:extLst>
          </p:cNvPr>
          <p:cNvSpPr>
            <a:spLocks noGrp="1"/>
          </p:cNvSpPr>
          <p:nvPr>
            <p:ph type="dt" sz="half" idx="10"/>
          </p:nvPr>
        </p:nvSpPr>
        <p:spPr/>
        <p:txBody>
          <a:bodyPr/>
          <a:lstStyle>
            <a:lvl1pPr>
              <a:defRPr/>
            </a:lvl1pPr>
          </a:lstStyle>
          <a:p>
            <a:pPr>
              <a:defRPr/>
            </a:pPr>
            <a:endParaRPr lang="en-CA"/>
          </a:p>
        </p:txBody>
      </p:sp>
      <p:sp>
        <p:nvSpPr>
          <p:cNvPr id="5" name="Footer Placeholder 4">
            <a:extLst>
              <a:ext uri="{FF2B5EF4-FFF2-40B4-BE49-F238E27FC236}">
                <a16:creationId xmlns:a16="http://schemas.microsoft.com/office/drawing/2014/main" id="{944A9873-E63B-48FC-BD95-7D25884AF41D}"/>
              </a:ext>
            </a:extLst>
          </p:cNvPr>
          <p:cNvSpPr>
            <a:spLocks noGrp="1"/>
          </p:cNvSpPr>
          <p:nvPr>
            <p:ph type="ftr" sz="quarter" idx="11"/>
          </p:nvPr>
        </p:nvSpPr>
        <p:spPr/>
        <p:txBody>
          <a:bodyPr/>
          <a:lstStyle>
            <a:lvl1pPr>
              <a:defRPr/>
            </a:lvl1pPr>
          </a:lstStyle>
          <a:p>
            <a:pPr>
              <a:defRPr/>
            </a:pPr>
            <a:endParaRPr lang="en-CA"/>
          </a:p>
        </p:txBody>
      </p:sp>
      <p:sp>
        <p:nvSpPr>
          <p:cNvPr id="6" name="Slide Number Placeholder 5">
            <a:extLst>
              <a:ext uri="{FF2B5EF4-FFF2-40B4-BE49-F238E27FC236}">
                <a16:creationId xmlns:a16="http://schemas.microsoft.com/office/drawing/2014/main" id="{FE29E09D-46C4-4248-BD81-6B2DEFAC85B7}"/>
              </a:ext>
            </a:extLst>
          </p:cNvPr>
          <p:cNvSpPr>
            <a:spLocks noGrp="1"/>
          </p:cNvSpPr>
          <p:nvPr>
            <p:ph type="sldNum" sz="quarter" idx="12"/>
          </p:nvPr>
        </p:nvSpPr>
        <p:spPr/>
        <p:txBody>
          <a:bodyPr/>
          <a:lstStyle>
            <a:lvl1pPr>
              <a:defRPr/>
            </a:lvl1pPr>
          </a:lstStyle>
          <a:p>
            <a:fld id="{CC04F877-D889-4FC0-BF39-3A33EEEEFAFA}" type="slidenum">
              <a:rPr lang="en-CA" altLang="en-US"/>
              <a:pPr/>
              <a:t>‹#›</a:t>
            </a:fld>
            <a:endParaRPr lang="en-CA" altLang="en-US"/>
          </a:p>
        </p:txBody>
      </p:sp>
    </p:spTree>
    <p:extLst>
      <p:ext uri="{BB962C8B-B14F-4D97-AF65-F5344CB8AC3E}">
        <p14:creationId xmlns:p14="http://schemas.microsoft.com/office/powerpoint/2010/main" val="3636030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ounded Rectangle 14">
            <a:extLst>
              <a:ext uri="{FF2B5EF4-FFF2-40B4-BE49-F238E27FC236}">
                <a16:creationId xmlns:a16="http://schemas.microsoft.com/office/drawing/2014/main" id="{E348ED50-D388-4933-A60D-19CE3760220A}"/>
              </a:ext>
            </a:extLst>
          </p:cNvPr>
          <p:cNvSpPr/>
          <p:nvPr/>
        </p:nvSpPr>
        <p:spPr bwMode="hidden">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5" name="Group 15">
            <a:extLst>
              <a:ext uri="{FF2B5EF4-FFF2-40B4-BE49-F238E27FC236}">
                <a16:creationId xmlns:a16="http://schemas.microsoft.com/office/drawing/2014/main" id="{A37A2970-967D-4B31-B3DF-0D2B6FFEEBE1}"/>
              </a:ext>
            </a:extLst>
          </p:cNvPr>
          <p:cNvGrpSpPr>
            <a:grpSpLocks noChangeAspect="1"/>
          </p:cNvGrpSpPr>
          <p:nvPr/>
        </p:nvGrpSpPr>
        <p:grpSpPr bwMode="auto">
          <a:xfrm>
            <a:off x="211138" y="714375"/>
            <a:ext cx="8723312" cy="1331913"/>
            <a:chOff x="-3905250" y="4294188"/>
            <a:chExt cx="13011150" cy="1892300"/>
          </a:xfrm>
        </p:grpSpPr>
        <p:sp>
          <p:nvSpPr>
            <p:cNvPr id="6" name="Freeform 14">
              <a:extLst>
                <a:ext uri="{FF2B5EF4-FFF2-40B4-BE49-F238E27FC236}">
                  <a16:creationId xmlns:a16="http://schemas.microsoft.com/office/drawing/2014/main" id="{0DF39BBC-0A7F-45AA-B5D8-1FD44B785CC8}"/>
                </a:ext>
              </a:extLst>
            </p:cNvPr>
            <p:cNvSpPr>
              <a:spLocks/>
            </p:cNvSpPr>
            <p:nvPr/>
          </p:nvSpPr>
          <p:spPr bwMode="hidden">
            <a:xfrm>
              <a:off x="4810125" y="4500563"/>
              <a:ext cx="4295775" cy="1016000"/>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Freeform 18">
              <a:extLst>
                <a:ext uri="{FF2B5EF4-FFF2-40B4-BE49-F238E27FC236}">
                  <a16:creationId xmlns:a16="http://schemas.microsoft.com/office/drawing/2014/main" id="{1A5F7BED-AAAE-4598-BBDD-BA4A7F640833}"/>
                </a:ext>
              </a:extLst>
            </p:cNvPr>
            <p:cNvSpPr>
              <a:spLocks/>
            </p:cNvSpPr>
            <p:nvPr/>
          </p:nvSpPr>
          <p:spPr bwMode="hidden">
            <a:xfrm>
              <a:off x="-309563" y="4318000"/>
              <a:ext cx="8280401" cy="1209675"/>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22">
              <a:extLst>
                <a:ext uri="{FF2B5EF4-FFF2-40B4-BE49-F238E27FC236}">
                  <a16:creationId xmlns:a16="http://schemas.microsoft.com/office/drawing/2014/main" id="{36830B56-23A7-45BC-8CC3-BC8E332D2C10}"/>
                </a:ext>
              </a:extLst>
            </p:cNvPr>
            <p:cNvSpPr>
              <a:spLocks/>
            </p:cNvSpPr>
            <p:nvPr/>
          </p:nvSpPr>
          <p:spPr bwMode="hidden">
            <a:xfrm>
              <a:off x="3175" y="4335463"/>
              <a:ext cx="8166100" cy="1101725"/>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 name="Freeform 26">
              <a:extLst>
                <a:ext uri="{FF2B5EF4-FFF2-40B4-BE49-F238E27FC236}">
                  <a16:creationId xmlns:a16="http://schemas.microsoft.com/office/drawing/2014/main" id="{7F73CA57-1541-4400-9A74-0B20F2C30C31}"/>
                </a:ext>
              </a:extLst>
            </p:cNvPr>
            <p:cNvSpPr>
              <a:spLocks/>
            </p:cNvSpPr>
            <p:nvPr/>
          </p:nvSpPr>
          <p:spPr bwMode="hidden">
            <a:xfrm>
              <a:off x="4156075" y="4316413"/>
              <a:ext cx="4940300" cy="927100"/>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useBgFill="1">
          <p:nvSpPr>
            <p:cNvPr id="10" name="Freeform 25">
              <a:extLst>
                <a:ext uri="{FF2B5EF4-FFF2-40B4-BE49-F238E27FC236}">
                  <a16:creationId xmlns:a16="http://schemas.microsoft.com/office/drawing/2014/main" id="{A000F548-ACE3-4D33-9FA0-CF4E3A7C6731}"/>
                </a:ext>
              </a:extLst>
            </p:cNvPr>
            <p:cNvSpPr>
              <a:spLocks/>
            </p:cNvSpPr>
            <p:nvPr/>
          </p:nvSpPr>
          <p:spPr bwMode="hidden">
            <a:xfrm>
              <a:off x="-3905250" y="4294188"/>
              <a:ext cx="13011150"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lstStyle>
            <a:lvl1pPr algn="l">
              <a:defRPr>
                <a:solidFill>
                  <a:schemeClr val="tx2"/>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3">
            <a:extLst>
              <a:ext uri="{FF2B5EF4-FFF2-40B4-BE49-F238E27FC236}">
                <a16:creationId xmlns:a16="http://schemas.microsoft.com/office/drawing/2014/main" id="{1A82DA26-5D9E-4183-A639-F50F6A4B418F}"/>
              </a:ext>
            </a:extLst>
          </p:cNvPr>
          <p:cNvSpPr>
            <a:spLocks noGrp="1"/>
          </p:cNvSpPr>
          <p:nvPr>
            <p:ph type="dt" sz="half" idx="10"/>
          </p:nvPr>
        </p:nvSpPr>
        <p:spPr/>
        <p:txBody>
          <a:bodyPr/>
          <a:lstStyle>
            <a:lvl1pPr>
              <a:defRPr/>
            </a:lvl1pPr>
          </a:lstStyle>
          <a:p>
            <a:pPr>
              <a:defRPr/>
            </a:pPr>
            <a:endParaRPr lang="en-CA"/>
          </a:p>
        </p:txBody>
      </p:sp>
      <p:sp>
        <p:nvSpPr>
          <p:cNvPr id="12" name="Footer Placeholder 4">
            <a:extLst>
              <a:ext uri="{FF2B5EF4-FFF2-40B4-BE49-F238E27FC236}">
                <a16:creationId xmlns:a16="http://schemas.microsoft.com/office/drawing/2014/main" id="{69DA3E2C-C7C3-47FF-8B98-800C939F00C6}"/>
              </a:ext>
            </a:extLst>
          </p:cNvPr>
          <p:cNvSpPr>
            <a:spLocks noGrp="1"/>
          </p:cNvSpPr>
          <p:nvPr>
            <p:ph type="ftr" sz="quarter" idx="11"/>
          </p:nvPr>
        </p:nvSpPr>
        <p:spPr/>
        <p:txBody>
          <a:bodyPr/>
          <a:lstStyle>
            <a:lvl1pPr>
              <a:defRPr/>
            </a:lvl1pPr>
          </a:lstStyle>
          <a:p>
            <a:pPr>
              <a:defRPr/>
            </a:pPr>
            <a:endParaRPr lang="en-CA"/>
          </a:p>
        </p:txBody>
      </p:sp>
      <p:sp>
        <p:nvSpPr>
          <p:cNvPr id="13" name="Slide Number Placeholder 5">
            <a:extLst>
              <a:ext uri="{FF2B5EF4-FFF2-40B4-BE49-F238E27FC236}">
                <a16:creationId xmlns:a16="http://schemas.microsoft.com/office/drawing/2014/main" id="{B66CD4AA-7431-4215-856C-BA692500279D}"/>
              </a:ext>
            </a:extLst>
          </p:cNvPr>
          <p:cNvSpPr>
            <a:spLocks noGrp="1"/>
          </p:cNvSpPr>
          <p:nvPr>
            <p:ph type="sldNum" sz="quarter" idx="12"/>
          </p:nvPr>
        </p:nvSpPr>
        <p:spPr/>
        <p:txBody>
          <a:bodyPr/>
          <a:lstStyle>
            <a:lvl1pPr>
              <a:defRPr/>
            </a:lvl1pPr>
          </a:lstStyle>
          <a:p>
            <a:fld id="{A5DF23EA-2887-49B9-AD3D-7A69E022FD5B}" type="slidenum">
              <a:rPr lang="en-CA" altLang="en-US"/>
              <a:pPr/>
              <a:t>‹#›</a:t>
            </a:fld>
            <a:endParaRPr lang="en-CA" altLang="en-US"/>
          </a:p>
        </p:txBody>
      </p:sp>
    </p:spTree>
    <p:extLst>
      <p:ext uri="{BB962C8B-B14F-4D97-AF65-F5344CB8AC3E}">
        <p14:creationId xmlns:p14="http://schemas.microsoft.com/office/powerpoint/2010/main" val="1757762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a:extLst>
              <a:ext uri="{FF2B5EF4-FFF2-40B4-BE49-F238E27FC236}">
                <a16:creationId xmlns:a16="http://schemas.microsoft.com/office/drawing/2014/main" id="{13BD2654-6F39-40BB-88AB-E000E4387FA0}"/>
              </a:ext>
            </a:extLst>
          </p:cNvPr>
          <p:cNvSpPr/>
          <p:nvPr/>
        </p:nvSpPr>
        <p:spPr>
          <a:xfrm>
            <a:off x="228600" y="228600"/>
            <a:ext cx="8696325" cy="2468563"/>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1027" name="Group 15">
            <a:extLst>
              <a:ext uri="{FF2B5EF4-FFF2-40B4-BE49-F238E27FC236}">
                <a16:creationId xmlns:a16="http://schemas.microsoft.com/office/drawing/2014/main" id="{9AD3EA35-DF51-4FF3-B70A-E9F8EC588A65}"/>
              </a:ext>
            </a:extLst>
          </p:cNvPr>
          <p:cNvGrpSpPr>
            <a:grpSpLocks noChangeAspect="1"/>
          </p:cNvGrpSpPr>
          <p:nvPr/>
        </p:nvGrpSpPr>
        <p:grpSpPr bwMode="auto">
          <a:xfrm>
            <a:off x="211138" y="1679575"/>
            <a:ext cx="8723312" cy="1330325"/>
            <a:chOff x="-3905251" y="4294188"/>
            <a:chExt cx="13027839" cy="1892300"/>
          </a:xfrm>
        </p:grpSpPr>
        <p:sp>
          <p:nvSpPr>
            <p:cNvPr id="1033" name="Freeform 14">
              <a:extLst>
                <a:ext uri="{FF2B5EF4-FFF2-40B4-BE49-F238E27FC236}">
                  <a16:creationId xmlns:a16="http://schemas.microsoft.com/office/drawing/2014/main" id="{91A63B7D-4020-4685-8485-E1BB8ACEE29F}"/>
                </a:ext>
              </a:extLst>
            </p:cNvPr>
            <p:cNvSpPr>
              <a:spLocks/>
            </p:cNvSpPr>
            <p:nvPr/>
          </p:nvSpPr>
          <p:spPr bwMode="hidden">
            <a:xfrm>
              <a:off x="4810125" y="4500563"/>
              <a:ext cx="4295775" cy="1016000"/>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4" name="Freeform 18">
              <a:extLst>
                <a:ext uri="{FF2B5EF4-FFF2-40B4-BE49-F238E27FC236}">
                  <a16:creationId xmlns:a16="http://schemas.microsoft.com/office/drawing/2014/main" id="{924D2998-A95B-4734-9C17-E00F9C5FA746}"/>
                </a:ext>
              </a:extLst>
            </p:cNvPr>
            <p:cNvSpPr>
              <a:spLocks/>
            </p:cNvSpPr>
            <p:nvPr/>
          </p:nvSpPr>
          <p:spPr bwMode="hidden">
            <a:xfrm>
              <a:off x="-309563" y="4318000"/>
              <a:ext cx="8280401" cy="1209675"/>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5" name="Freeform 22">
              <a:extLst>
                <a:ext uri="{FF2B5EF4-FFF2-40B4-BE49-F238E27FC236}">
                  <a16:creationId xmlns:a16="http://schemas.microsoft.com/office/drawing/2014/main" id="{5A1D5CEF-D3FD-45A0-AC5E-70C0DD20146B}"/>
                </a:ext>
              </a:extLst>
            </p:cNvPr>
            <p:cNvSpPr>
              <a:spLocks/>
            </p:cNvSpPr>
            <p:nvPr/>
          </p:nvSpPr>
          <p:spPr bwMode="hidden">
            <a:xfrm>
              <a:off x="3175" y="4335463"/>
              <a:ext cx="8166100" cy="1101725"/>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6" name="Freeform 26">
              <a:extLst>
                <a:ext uri="{FF2B5EF4-FFF2-40B4-BE49-F238E27FC236}">
                  <a16:creationId xmlns:a16="http://schemas.microsoft.com/office/drawing/2014/main" id="{425BC4D5-27C9-417C-833F-B4EEFF40CFD2}"/>
                </a:ext>
              </a:extLst>
            </p:cNvPr>
            <p:cNvSpPr>
              <a:spLocks/>
            </p:cNvSpPr>
            <p:nvPr/>
          </p:nvSpPr>
          <p:spPr bwMode="hidden">
            <a:xfrm>
              <a:off x="4156075" y="4316413"/>
              <a:ext cx="4940300" cy="927100"/>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useBgFill="1">
          <p:nvSpPr>
            <p:cNvPr id="1037" name="Freeform 10">
              <a:extLst>
                <a:ext uri="{FF2B5EF4-FFF2-40B4-BE49-F238E27FC236}">
                  <a16:creationId xmlns:a16="http://schemas.microsoft.com/office/drawing/2014/main" id="{B7B6C4A0-D7E4-45FA-8AE0-5AB25D8B7CF3}"/>
                </a:ext>
              </a:extLst>
            </p:cNvPr>
            <p:cNvSpPr>
              <a:spLocks/>
            </p:cNvSpPr>
            <p:nvPr/>
          </p:nvSpPr>
          <p:spPr bwMode="hidden">
            <a:xfrm>
              <a:off x="-3905251" y="4294188"/>
              <a:ext cx="13027839"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028" name="Title Placeholder 1">
            <a:extLst>
              <a:ext uri="{FF2B5EF4-FFF2-40B4-BE49-F238E27FC236}">
                <a16:creationId xmlns:a16="http://schemas.microsoft.com/office/drawing/2014/main" id="{E2D18491-9740-4C3E-AD39-71D74774A6E1}"/>
              </a:ext>
            </a:extLst>
          </p:cNvPr>
          <p:cNvSpPr>
            <a:spLocks noGrp="1"/>
          </p:cNvSpPr>
          <p:nvPr>
            <p:ph type="title"/>
          </p:nvPr>
        </p:nvSpPr>
        <p:spPr bwMode="auto">
          <a:xfrm>
            <a:off x="457200" y="338138"/>
            <a:ext cx="8229600"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 name="Date Placeholder 3">
            <a:extLst>
              <a:ext uri="{FF2B5EF4-FFF2-40B4-BE49-F238E27FC236}">
                <a16:creationId xmlns:a16="http://schemas.microsoft.com/office/drawing/2014/main" id="{171698E3-226C-4985-940D-F76F91AA9CE4}"/>
              </a:ext>
            </a:extLst>
          </p:cNvPr>
          <p:cNvSpPr>
            <a:spLocks noGrp="1"/>
          </p:cNvSpPr>
          <p:nvPr>
            <p:ph type="dt" sz="half" idx="2"/>
          </p:nvPr>
        </p:nvSpPr>
        <p:spPr>
          <a:xfrm>
            <a:off x="5164138" y="6249988"/>
            <a:ext cx="3786187" cy="365125"/>
          </a:xfrm>
          <a:prstGeom prst="rect">
            <a:avLst/>
          </a:prstGeom>
        </p:spPr>
        <p:txBody>
          <a:bodyPr vert="horz" lIns="91440" tIns="45720" rIns="91440" bIns="45720" rtlCol="0" anchor="ctr"/>
          <a:lstStyle>
            <a:lvl1pPr algn="r">
              <a:defRPr sz="1000">
                <a:solidFill>
                  <a:schemeClr val="tx2"/>
                </a:solidFill>
              </a:defRPr>
            </a:lvl1pPr>
          </a:lstStyle>
          <a:p>
            <a:pPr>
              <a:defRPr/>
            </a:pPr>
            <a:endParaRPr lang="en-CA"/>
          </a:p>
        </p:txBody>
      </p:sp>
      <p:sp>
        <p:nvSpPr>
          <p:cNvPr id="5" name="Footer Placeholder 4">
            <a:extLst>
              <a:ext uri="{FF2B5EF4-FFF2-40B4-BE49-F238E27FC236}">
                <a16:creationId xmlns:a16="http://schemas.microsoft.com/office/drawing/2014/main" id="{FAF7D5EF-CA6B-45A3-B5D5-8BC9036437DC}"/>
              </a:ext>
            </a:extLst>
          </p:cNvPr>
          <p:cNvSpPr>
            <a:spLocks noGrp="1"/>
          </p:cNvSpPr>
          <p:nvPr>
            <p:ph type="ftr" sz="quarter" idx="3"/>
          </p:nvPr>
        </p:nvSpPr>
        <p:spPr>
          <a:xfrm>
            <a:off x="193675" y="6249988"/>
            <a:ext cx="3786188" cy="365125"/>
          </a:xfrm>
          <a:prstGeom prst="rect">
            <a:avLst/>
          </a:prstGeom>
        </p:spPr>
        <p:txBody>
          <a:bodyPr vert="horz" lIns="91440" tIns="45720" rIns="91440" bIns="45720" rtlCol="0" anchor="ctr"/>
          <a:lstStyle>
            <a:lvl1pPr algn="l">
              <a:defRPr sz="1000">
                <a:solidFill>
                  <a:schemeClr val="tx2"/>
                </a:solidFill>
              </a:defRPr>
            </a:lvl1pPr>
          </a:lstStyle>
          <a:p>
            <a:pPr>
              <a:defRPr/>
            </a:pPr>
            <a:endParaRPr lang="en-CA"/>
          </a:p>
        </p:txBody>
      </p:sp>
      <p:sp>
        <p:nvSpPr>
          <p:cNvPr id="6" name="Slide Number Placeholder 5">
            <a:extLst>
              <a:ext uri="{FF2B5EF4-FFF2-40B4-BE49-F238E27FC236}">
                <a16:creationId xmlns:a16="http://schemas.microsoft.com/office/drawing/2014/main" id="{08C19102-5268-4C47-8183-F7DD7D0000EA}"/>
              </a:ext>
            </a:extLst>
          </p:cNvPr>
          <p:cNvSpPr>
            <a:spLocks noGrp="1"/>
          </p:cNvSpPr>
          <p:nvPr>
            <p:ph type="sldNum" sz="quarter" idx="4"/>
          </p:nvPr>
        </p:nvSpPr>
        <p:spPr>
          <a:xfrm>
            <a:off x="3990975" y="6249988"/>
            <a:ext cx="1162050" cy="365125"/>
          </a:xfrm>
          <a:prstGeom prst="rect">
            <a:avLst/>
          </a:prstGeom>
        </p:spPr>
        <p:txBody>
          <a:bodyPr vert="horz" wrap="square" lIns="91440" tIns="45720" rIns="91440" bIns="45720" numCol="1" anchor="ctr" anchorCtr="0" compatLnSpc="1">
            <a:prstTxWarp prst="textNoShape">
              <a:avLst/>
            </a:prstTxWarp>
          </a:bodyPr>
          <a:lstStyle>
            <a:lvl1pPr algn="ctr">
              <a:defRPr sz="1000"/>
            </a:lvl1pPr>
          </a:lstStyle>
          <a:p>
            <a:fld id="{826461A6-B97E-438E-9E35-7C745DDF77B8}" type="slidenum">
              <a:rPr lang="en-CA" altLang="en-US"/>
              <a:pPr/>
              <a:t>‹#›</a:t>
            </a:fld>
            <a:endParaRPr lang="en-CA" altLang="en-US"/>
          </a:p>
        </p:txBody>
      </p:sp>
      <p:sp>
        <p:nvSpPr>
          <p:cNvPr id="1032" name="Text Placeholder 2">
            <a:extLst>
              <a:ext uri="{FF2B5EF4-FFF2-40B4-BE49-F238E27FC236}">
                <a16:creationId xmlns:a16="http://schemas.microsoft.com/office/drawing/2014/main" id="{D81EA7D1-C302-40BF-A434-406EC5A5C10C}"/>
              </a:ext>
            </a:extLst>
          </p:cNvPr>
          <p:cNvSpPr>
            <a:spLocks noGrp="1"/>
          </p:cNvSpPr>
          <p:nvPr>
            <p:ph type="body" idx="1"/>
          </p:nvPr>
        </p:nvSpPr>
        <p:spPr bwMode="auto">
          <a:xfrm>
            <a:off x="871538" y="2674938"/>
            <a:ext cx="7408862" cy="345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786" r:id="rId1"/>
    <p:sldLayoutId id="2147483781" r:id="rId2"/>
    <p:sldLayoutId id="2147483787" r:id="rId3"/>
    <p:sldLayoutId id="2147483782" r:id="rId4"/>
    <p:sldLayoutId id="2147483783" r:id="rId5"/>
    <p:sldLayoutId id="2147483784" r:id="rId6"/>
    <p:sldLayoutId id="2147483788" r:id="rId7"/>
    <p:sldLayoutId id="2147483789" r:id="rId8"/>
    <p:sldLayoutId id="2147483790" r:id="rId9"/>
    <p:sldLayoutId id="2147483785" r:id="rId10"/>
    <p:sldLayoutId id="2147483791" r:id="rId11"/>
  </p:sldLayoutIdLst>
  <p:txStyles>
    <p:titleStyle>
      <a:lvl1pPr algn="ctr" rtl="0" fontAlgn="base">
        <a:spcBef>
          <a:spcPct val="0"/>
        </a:spcBef>
        <a:spcAft>
          <a:spcPct val="0"/>
        </a:spcAft>
        <a:defRPr sz="4400" kern="1200">
          <a:solidFill>
            <a:srgbClr val="FFFFFF"/>
          </a:solidFill>
          <a:latin typeface="+mj-lt"/>
          <a:ea typeface="+mj-ea"/>
          <a:cs typeface="+mj-cs"/>
        </a:defRPr>
      </a:lvl1pPr>
      <a:lvl2pPr algn="ctr" rtl="0" fontAlgn="base">
        <a:spcBef>
          <a:spcPct val="0"/>
        </a:spcBef>
        <a:spcAft>
          <a:spcPct val="0"/>
        </a:spcAft>
        <a:defRPr sz="4400">
          <a:solidFill>
            <a:srgbClr val="FFFFFF"/>
          </a:solidFill>
          <a:latin typeface="Candara" panose="020E0502030303020204" pitchFamily="34" charset="0"/>
        </a:defRPr>
      </a:lvl2pPr>
      <a:lvl3pPr algn="ctr" rtl="0" fontAlgn="base">
        <a:spcBef>
          <a:spcPct val="0"/>
        </a:spcBef>
        <a:spcAft>
          <a:spcPct val="0"/>
        </a:spcAft>
        <a:defRPr sz="4400">
          <a:solidFill>
            <a:srgbClr val="FFFFFF"/>
          </a:solidFill>
          <a:latin typeface="Candara" panose="020E0502030303020204" pitchFamily="34" charset="0"/>
        </a:defRPr>
      </a:lvl3pPr>
      <a:lvl4pPr algn="ctr" rtl="0" fontAlgn="base">
        <a:spcBef>
          <a:spcPct val="0"/>
        </a:spcBef>
        <a:spcAft>
          <a:spcPct val="0"/>
        </a:spcAft>
        <a:defRPr sz="4400">
          <a:solidFill>
            <a:srgbClr val="FFFFFF"/>
          </a:solidFill>
          <a:latin typeface="Candara" panose="020E0502030303020204" pitchFamily="34" charset="0"/>
        </a:defRPr>
      </a:lvl4pPr>
      <a:lvl5pPr algn="ctr" rtl="0" fontAlgn="base">
        <a:spcBef>
          <a:spcPct val="0"/>
        </a:spcBef>
        <a:spcAft>
          <a:spcPct val="0"/>
        </a:spcAft>
        <a:defRPr sz="4400">
          <a:solidFill>
            <a:srgbClr val="FFFFFF"/>
          </a:solidFill>
          <a:latin typeface="Candara" panose="020E0502030303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fontAlgn="base">
        <a:spcBef>
          <a:spcPct val="20000"/>
        </a:spcBef>
        <a:spcAft>
          <a:spcPct val="0"/>
        </a:spcAft>
        <a:buClr>
          <a:schemeClr val="accent1"/>
        </a:buClr>
        <a:buSzPct val="100000"/>
        <a:buFont typeface="Symbol" panose="05050102010706020507" pitchFamily="18" charset="2"/>
        <a:buChar char=""/>
        <a:defRPr sz="2400" kern="1200">
          <a:solidFill>
            <a:schemeClr val="tx2"/>
          </a:solidFill>
          <a:latin typeface="+mn-lt"/>
          <a:ea typeface="+mn-ea"/>
          <a:cs typeface="+mn-cs"/>
        </a:defRPr>
      </a:lvl1pPr>
      <a:lvl2pPr marL="576263" indent="-273050" algn="l" rtl="0" fontAlgn="base">
        <a:spcBef>
          <a:spcPct val="20000"/>
        </a:spcBef>
        <a:spcAft>
          <a:spcPct val="0"/>
        </a:spcAft>
        <a:buClr>
          <a:schemeClr val="accent1"/>
        </a:buClr>
        <a:buSzPct val="100000"/>
        <a:buFont typeface="Symbol" panose="05050102010706020507" pitchFamily="18" charset="2"/>
        <a:buChar char=""/>
        <a:defRPr sz="2200" kern="1200">
          <a:solidFill>
            <a:schemeClr val="tx2"/>
          </a:solidFill>
          <a:latin typeface="+mn-lt"/>
          <a:ea typeface="+mn-ea"/>
          <a:cs typeface="+mn-cs"/>
        </a:defRPr>
      </a:lvl2pPr>
      <a:lvl3pPr marL="855663" indent="-228600" algn="l" rtl="0" fontAlgn="base">
        <a:spcBef>
          <a:spcPct val="20000"/>
        </a:spcBef>
        <a:spcAft>
          <a:spcPct val="0"/>
        </a:spcAft>
        <a:buClr>
          <a:schemeClr val="accent1"/>
        </a:buClr>
        <a:buSzPct val="100000"/>
        <a:buFont typeface="Symbol" panose="05050102010706020507" pitchFamily="18" charset="2"/>
        <a:buChar char=""/>
        <a:defRPr sz="2000" kern="1200">
          <a:solidFill>
            <a:schemeClr val="tx2"/>
          </a:solidFill>
          <a:latin typeface="+mn-lt"/>
          <a:ea typeface="+mn-ea"/>
          <a:cs typeface="+mn-cs"/>
        </a:defRPr>
      </a:lvl3pPr>
      <a:lvl4pPr marL="1143000" indent="-228600" algn="l" rtl="0" fontAlgn="base">
        <a:spcBef>
          <a:spcPct val="20000"/>
        </a:spcBef>
        <a:spcAft>
          <a:spcPct val="0"/>
        </a:spcAft>
        <a:buClr>
          <a:schemeClr val="accent1"/>
        </a:buClr>
        <a:buSzPct val="100000"/>
        <a:buFont typeface="Symbol" panose="05050102010706020507" pitchFamily="18" charset="2"/>
        <a:buChar char=""/>
        <a:defRPr kern="1200">
          <a:solidFill>
            <a:schemeClr val="tx2"/>
          </a:solidFill>
          <a:latin typeface="+mn-lt"/>
          <a:ea typeface="+mn-ea"/>
          <a:cs typeface="+mn-cs"/>
        </a:defRPr>
      </a:lvl4pPr>
      <a:lvl5pPr marL="1462088" indent="-228600" algn="l" rtl="0" fontAlgn="base">
        <a:spcBef>
          <a:spcPct val="20000"/>
        </a:spcBef>
        <a:spcAft>
          <a:spcPct val="0"/>
        </a:spcAft>
        <a:buClr>
          <a:schemeClr val="accent1"/>
        </a:buClr>
        <a:buSzPct val="100000"/>
        <a:buFont typeface="Symbol" panose="05050102010706020507"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2.wmf"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6.xml" /></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3" Type="http://schemas.openxmlformats.org/officeDocument/2006/relationships/image" Target="../media/image3.jpeg" /><Relationship Id="rId2" Type="http://schemas.openxmlformats.org/officeDocument/2006/relationships/notesSlide" Target="../notesSlides/notesSlide18.xml" /><Relationship Id="rId1" Type="http://schemas.openxmlformats.org/officeDocument/2006/relationships/slideLayout" Target="../slideLayouts/slideLayout2.xml" /><Relationship Id="rId4" Type="http://schemas.openxmlformats.org/officeDocument/2006/relationships/image" Target="../media/image4.wmf"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3" Type="http://schemas.openxmlformats.org/officeDocument/2006/relationships/image" Target="../media/image5.wmf" /><Relationship Id="rId2" Type="http://schemas.openxmlformats.org/officeDocument/2006/relationships/notesSlide" Target="../notesSlides/notesSlide19.xml" /><Relationship Id="rId1" Type="http://schemas.openxmlformats.org/officeDocument/2006/relationships/slideLayout" Target="../slideLayouts/slideLayout6.xml" /><Relationship Id="rId4" Type="http://schemas.openxmlformats.org/officeDocument/2006/relationships/image" Target="../media/image6.wmf"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3" Type="http://schemas.openxmlformats.org/officeDocument/2006/relationships/image" Target="../media/image7.wmf" /><Relationship Id="rId2" Type="http://schemas.openxmlformats.org/officeDocument/2006/relationships/notesSlide" Target="../notesSlides/notesSlide20.xml" /><Relationship Id="rId1" Type="http://schemas.openxmlformats.org/officeDocument/2006/relationships/slideLayout" Target="../slideLayouts/slideLayout2.xml" /><Relationship Id="rId4" Type="http://schemas.openxmlformats.org/officeDocument/2006/relationships/image" Target="../media/image8.wmf"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3" Type="http://schemas.openxmlformats.org/officeDocument/2006/relationships/image" Target="../media/image9.wmf" /><Relationship Id="rId2" Type="http://schemas.openxmlformats.org/officeDocument/2006/relationships/notesSlide" Target="../notesSlides/notesSlide21.xml" /><Relationship Id="rId1" Type="http://schemas.openxmlformats.org/officeDocument/2006/relationships/slideLayout" Target="../slideLayouts/slideLayout6.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3" Type="http://schemas.openxmlformats.org/officeDocument/2006/relationships/image" Target="../media/image10.wmf" /><Relationship Id="rId2" Type="http://schemas.openxmlformats.org/officeDocument/2006/relationships/notesSlide" Target="../notesSlides/notesSlide22.xml" /><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F7443F7-2355-411D-8606-D3E3C37B7A13}"/>
              </a:ext>
            </a:extLst>
          </p:cNvPr>
          <p:cNvSpPr>
            <a:spLocks noGrp="1" noChangeArrowheads="1"/>
          </p:cNvSpPr>
          <p:nvPr>
            <p:ph type="ctrTitle"/>
          </p:nvPr>
        </p:nvSpPr>
        <p:spPr>
          <a:xfrm>
            <a:off x="838200" y="1219200"/>
            <a:ext cx="7772400" cy="414338"/>
          </a:xfrm>
        </p:spPr>
        <p:txBody>
          <a:bodyPr rtlCol="0">
            <a:normAutofit fontScale="90000"/>
          </a:bodyPr>
          <a:lstStyle/>
          <a:p>
            <a:pPr fontAlgn="auto">
              <a:spcAft>
                <a:spcPts val="0"/>
              </a:spcAft>
              <a:defRPr/>
            </a:pPr>
            <a:r>
              <a:rPr lang="en-CA" altLang="en-US" sz="4000" dirty="0"/>
              <a:t>LITERARY CRITICISM	</a:t>
            </a:r>
          </a:p>
        </p:txBody>
      </p:sp>
      <p:sp>
        <p:nvSpPr>
          <p:cNvPr id="8195" name="Rectangle 3">
            <a:extLst>
              <a:ext uri="{FF2B5EF4-FFF2-40B4-BE49-F238E27FC236}">
                <a16:creationId xmlns:a16="http://schemas.microsoft.com/office/drawing/2014/main" id="{CA0CB3D4-C7C2-45AD-8A9D-A8AE48F7734E}"/>
              </a:ext>
            </a:extLst>
          </p:cNvPr>
          <p:cNvSpPr>
            <a:spLocks noGrp="1" noChangeArrowheads="1"/>
          </p:cNvSpPr>
          <p:nvPr>
            <p:ph type="subTitle" idx="1"/>
          </p:nvPr>
        </p:nvSpPr>
        <p:spPr>
          <a:xfrm>
            <a:off x="1524000" y="2895600"/>
            <a:ext cx="6172200" cy="685800"/>
          </a:xfrm>
        </p:spPr>
        <p:txBody>
          <a:bodyPr/>
          <a:lstStyle/>
          <a:p>
            <a:r>
              <a:rPr lang="en-CA" altLang="en-US" sz="2800"/>
              <a:t>The paradigms and the possibilities…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a:extLst>
              <a:ext uri="{FF2B5EF4-FFF2-40B4-BE49-F238E27FC236}">
                <a16:creationId xmlns:a16="http://schemas.microsoft.com/office/drawing/2014/main" id="{83256CA7-E83C-429D-AC79-586A2CB5737B}"/>
              </a:ext>
            </a:extLst>
          </p:cNvPr>
          <p:cNvSpPr>
            <a:spLocks noGrp="1" noChangeArrowheads="1"/>
          </p:cNvSpPr>
          <p:nvPr>
            <p:ph idx="1"/>
          </p:nvPr>
        </p:nvSpPr>
        <p:spPr/>
        <p:txBody>
          <a:bodyPr/>
          <a:lstStyle/>
          <a:p>
            <a:pPr>
              <a:lnSpc>
                <a:spcPct val="90000"/>
              </a:lnSpc>
              <a:buFont typeface="Wingdings" panose="05000000000000000000" pitchFamily="2" charset="2"/>
              <a:buNone/>
            </a:pPr>
            <a:r>
              <a:rPr lang="en-CA" altLang="en-US" b="1">
                <a:solidFill>
                  <a:schemeClr val="accent2"/>
                </a:solidFill>
              </a:rPr>
              <a:t>Literary criticism</a:t>
            </a:r>
            <a:r>
              <a:rPr lang="en-CA" altLang="en-US"/>
              <a:t> is the study, discussion, evaluation, and interpretation of literature. </a:t>
            </a:r>
          </a:p>
        </p:txBody>
      </p:sp>
      <p:sp>
        <p:nvSpPr>
          <p:cNvPr id="9219" name="Rectangle 2">
            <a:extLst>
              <a:ext uri="{FF2B5EF4-FFF2-40B4-BE49-F238E27FC236}">
                <a16:creationId xmlns:a16="http://schemas.microsoft.com/office/drawing/2014/main" id="{2282F85C-E799-4E2C-A747-54E476F85F0F}"/>
              </a:ext>
            </a:extLst>
          </p:cNvPr>
          <p:cNvSpPr>
            <a:spLocks noGrp="1" noChangeArrowheads="1"/>
          </p:cNvSpPr>
          <p:nvPr>
            <p:ph type="title"/>
          </p:nvPr>
        </p:nvSpPr>
        <p:spPr/>
        <p:txBody>
          <a:bodyPr/>
          <a:lstStyle/>
          <a:p>
            <a:r>
              <a:rPr lang="en-CA" altLang="en-US"/>
              <a:t>DEFINITION …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a:extLst>
              <a:ext uri="{FF2B5EF4-FFF2-40B4-BE49-F238E27FC236}">
                <a16:creationId xmlns:a16="http://schemas.microsoft.com/office/drawing/2014/main" id="{69D08792-D50F-4ADC-AEDF-75012820AB77}"/>
              </a:ext>
            </a:extLst>
          </p:cNvPr>
          <p:cNvSpPr>
            <a:spLocks noGrp="1" noChangeArrowheads="1"/>
          </p:cNvSpPr>
          <p:nvPr>
            <p:ph idx="1"/>
          </p:nvPr>
        </p:nvSpPr>
        <p:spPr/>
        <p:txBody>
          <a:bodyPr/>
          <a:lstStyle/>
          <a:p>
            <a:pPr>
              <a:buFont typeface="Wingdings" panose="05000000000000000000" pitchFamily="2" charset="2"/>
              <a:buNone/>
            </a:pPr>
            <a:r>
              <a:rPr lang="en-CA" altLang="en-US"/>
              <a:t>"</a:t>
            </a:r>
            <a:r>
              <a:rPr lang="en-CA" altLang="en-US">
                <a:solidFill>
                  <a:schemeClr val="accent2"/>
                </a:solidFill>
              </a:rPr>
              <a:t>Literary criticism</a:t>
            </a:r>
            <a:r>
              <a:rPr lang="en-CA" altLang="en-US"/>
              <a:t> is the evaluation of literary works.  This includes the classification by genre, analysis of structure, and judgement of value."  </a:t>
            </a:r>
          </a:p>
          <a:p>
            <a:pPr>
              <a:buFont typeface="Wingdings" panose="05000000000000000000" pitchFamily="2" charset="2"/>
              <a:buNone/>
            </a:pPr>
            <a:endParaRPr lang="en-CA" altLang="en-US"/>
          </a:p>
        </p:txBody>
      </p:sp>
      <p:sp>
        <p:nvSpPr>
          <p:cNvPr id="10243" name="Rectangle 2">
            <a:extLst>
              <a:ext uri="{FF2B5EF4-FFF2-40B4-BE49-F238E27FC236}">
                <a16:creationId xmlns:a16="http://schemas.microsoft.com/office/drawing/2014/main" id="{FA5841C8-D4E7-483A-A923-91D3EF3A3140}"/>
              </a:ext>
            </a:extLst>
          </p:cNvPr>
          <p:cNvSpPr>
            <a:spLocks noGrp="1" noChangeArrowheads="1"/>
          </p:cNvSpPr>
          <p:nvPr>
            <p:ph type="title"/>
          </p:nvPr>
        </p:nvSpPr>
        <p:spPr/>
        <p:txBody>
          <a:bodyPr/>
          <a:lstStyle/>
          <a:p>
            <a:r>
              <a:rPr lang="en-CA" altLang="en-US"/>
              <a:t>Let's try again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a:extLst>
              <a:ext uri="{FF2B5EF4-FFF2-40B4-BE49-F238E27FC236}">
                <a16:creationId xmlns:a16="http://schemas.microsoft.com/office/drawing/2014/main" id="{800F6DA9-BF38-44E7-A093-759B233A8C52}"/>
              </a:ext>
            </a:extLst>
          </p:cNvPr>
          <p:cNvSpPr>
            <a:spLocks noGrp="1" noChangeArrowheads="1"/>
          </p:cNvSpPr>
          <p:nvPr>
            <p:ph idx="1"/>
          </p:nvPr>
        </p:nvSpPr>
        <p:spPr/>
        <p:txBody>
          <a:bodyPr/>
          <a:lstStyle/>
          <a:p>
            <a:pPr>
              <a:buFont typeface="Wingdings" panose="05000000000000000000" pitchFamily="2" charset="2"/>
              <a:buNone/>
            </a:pPr>
            <a:r>
              <a:rPr lang="en-CA" altLang="en-US"/>
              <a:t>"</a:t>
            </a:r>
            <a:r>
              <a:rPr lang="en-CA" altLang="en-US">
                <a:solidFill>
                  <a:schemeClr val="accent2"/>
                </a:solidFill>
              </a:rPr>
              <a:t>Literary criticism</a:t>
            </a:r>
            <a:r>
              <a:rPr lang="en-CA" altLang="en-US"/>
              <a:t> asks what literature is, what it does, and what it is worth."</a:t>
            </a:r>
            <a:r>
              <a:rPr lang="en-CA" altLang="en-US" i="1"/>
              <a:t> </a:t>
            </a:r>
          </a:p>
        </p:txBody>
      </p:sp>
      <p:sp>
        <p:nvSpPr>
          <p:cNvPr id="11267" name="Rectangle 2">
            <a:extLst>
              <a:ext uri="{FF2B5EF4-FFF2-40B4-BE49-F238E27FC236}">
                <a16:creationId xmlns:a16="http://schemas.microsoft.com/office/drawing/2014/main" id="{4E7529A6-6F1E-41E9-9BE5-8A60DAB8CCBD}"/>
              </a:ext>
            </a:extLst>
          </p:cNvPr>
          <p:cNvSpPr>
            <a:spLocks noGrp="1" noChangeArrowheads="1"/>
          </p:cNvSpPr>
          <p:nvPr>
            <p:ph type="title"/>
          </p:nvPr>
        </p:nvSpPr>
        <p:spPr/>
        <p:txBody>
          <a:bodyPr/>
          <a:lstStyle/>
          <a:p>
            <a:r>
              <a:rPr lang="en-CA" altLang="en-US"/>
              <a:t>And again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a:extLst>
              <a:ext uri="{FF2B5EF4-FFF2-40B4-BE49-F238E27FC236}">
                <a16:creationId xmlns:a16="http://schemas.microsoft.com/office/drawing/2014/main" id="{AC7B7E07-967E-439B-847B-1CDB1BFD7070}"/>
              </a:ext>
            </a:extLst>
          </p:cNvPr>
          <p:cNvSpPr>
            <a:spLocks noGrp="1" noChangeArrowheads="1"/>
          </p:cNvSpPr>
          <p:nvPr>
            <p:ph idx="1"/>
          </p:nvPr>
        </p:nvSpPr>
        <p:spPr/>
        <p:txBody>
          <a:bodyPr/>
          <a:lstStyle/>
          <a:p>
            <a:pPr>
              <a:buFont typeface="Wingdings" panose="05000000000000000000" pitchFamily="2" charset="2"/>
              <a:buNone/>
            </a:pPr>
            <a:r>
              <a:rPr lang="en-CA" altLang="en-US">
                <a:solidFill>
                  <a:schemeClr val="accent2"/>
                </a:solidFill>
              </a:rPr>
              <a:t>Literary criticism</a:t>
            </a:r>
            <a:r>
              <a:rPr lang="en-CA" altLang="en-US"/>
              <a:t> is the method used to interpret any given work of literature.  The different schools of literary criticism provide us with lenses which ultimately reveal important aspects of the literary work. </a:t>
            </a:r>
          </a:p>
        </p:txBody>
      </p:sp>
      <p:sp>
        <p:nvSpPr>
          <p:cNvPr id="12291" name="Rectangle 2">
            <a:extLst>
              <a:ext uri="{FF2B5EF4-FFF2-40B4-BE49-F238E27FC236}">
                <a16:creationId xmlns:a16="http://schemas.microsoft.com/office/drawing/2014/main" id="{EAFFAD09-D660-4374-9165-DBAA53F77AC7}"/>
              </a:ext>
            </a:extLst>
          </p:cNvPr>
          <p:cNvSpPr>
            <a:spLocks noGrp="1" noChangeArrowheads="1"/>
          </p:cNvSpPr>
          <p:nvPr>
            <p:ph type="title"/>
          </p:nvPr>
        </p:nvSpPr>
        <p:spPr/>
        <p:txBody>
          <a:bodyPr/>
          <a:lstStyle/>
          <a:p>
            <a:r>
              <a:rPr lang="en-CA" altLang="en-US"/>
              <a:t>In my own words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a:extLst>
              <a:ext uri="{FF2B5EF4-FFF2-40B4-BE49-F238E27FC236}">
                <a16:creationId xmlns:a16="http://schemas.microsoft.com/office/drawing/2014/main" id="{5B61ED38-C5AF-4428-BCE2-4B0BEFBFA806}"/>
              </a:ext>
            </a:extLst>
          </p:cNvPr>
          <p:cNvSpPr>
            <a:spLocks noGrp="1" noChangeArrowheads="1"/>
          </p:cNvSpPr>
          <p:nvPr>
            <p:ph idx="1"/>
          </p:nvPr>
        </p:nvSpPr>
        <p:spPr/>
        <p:txBody>
          <a:bodyPr/>
          <a:lstStyle/>
          <a:p>
            <a:r>
              <a:rPr lang="en-CA" altLang="en-US" sz="2800"/>
              <a:t>Talking about experiences enhances our enjoyment of them</a:t>
            </a:r>
          </a:p>
          <a:p>
            <a:r>
              <a:rPr lang="en-CA" altLang="en-US" sz="2800"/>
              <a:t>Talking about experiences involves the search for meaning which increases our understanding of them</a:t>
            </a:r>
          </a:p>
          <a:p>
            <a:r>
              <a:rPr lang="en-CA" altLang="en-US" sz="2800"/>
              <a:t>Because Socrates said so:  "The life which is unexamined is not worth living."</a:t>
            </a:r>
          </a:p>
        </p:txBody>
      </p:sp>
      <p:sp>
        <p:nvSpPr>
          <p:cNvPr id="8194" name="Rectangle 2">
            <a:extLst>
              <a:ext uri="{FF2B5EF4-FFF2-40B4-BE49-F238E27FC236}">
                <a16:creationId xmlns:a16="http://schemas.microsoft.com/office/drawing/2014/main" id="{05C28233-A5EC-451F-B2DD-42CE07390C2E}"/>
              </a:ext>
            </a:extLst>
          </p:cNvPr>
          <p:cNvSpPr>
            <a:spLocks noGrp="1" noChangeArrowheads="1"/>
          </p:cNvSpPr>
          <p:nvPr>
            <p:ph type="title"/>
          </p:nvPr>
        </p:nvSpPr>
        <p:spPr/>
        <p:txBody>
          <a:bodyPr rtlCol="0">
            <a:normAutofit fontScale="90000"/>
          </a:bodyPr>
          <a:lstStyle/>
          <a:p>
            <a:pPr fontAlgn="auto">
              <a:spcAft>
                <a:spcPts val="0"/>
              </a:spcAft>
              <a:defRPr/>
            </a:pPr>
            <a:r>
              <a:rPr lang="en-CA" altLang="en-US"/>
              <a:t>Why do we have to analyze </a:t>
            </a:r>
            <a:r>
              <a:rPr lang="en-CA" altLang="en-US" i="1"/>
              <a:t>everything</a:t>
            </a:r>
            <a:r>
              <a:rPr lang="en-CA" altLang="en-US"/>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a:extLst>
              <a:ext uri="{FF2B5EF4-FFF2-40B4-BE49-F238E27FC236}">
                <a16:creationId xmlns:a16="http://schemas.microsoft.com/office/drawing/2014/main" id="{A2FE6177-B04B-4CC4-8FD2-0CA86D832538}"/>
              </a:ext>
            </a:extLst>
          </p:cNvPr>
          <p:cNvSpPr>
            <a:spLocks noGrp="1" noChangeArrowheads="1"/>
          </p:cNvSpPr>
          <p:nvPr>
            <p:ph idx="1"/>
          </p:nvPr>
        </p:nvSpPr>
        <p:spPr/>
        <p:txBody>
          <a:bodyPr/>
          <a:lstStyle/>
          <a:p>
            <a:pPr lvl="1">
              <a:buFontTx/>
              <a:buNone/>
            </a:pPr>
            <a:r>
              <a:rPr lang="en-CA" altLang="en-US" b="1">
                <a:solidFill>
                  <a:schemeClr val="accent2"/>
                </a:solidFill>
              </a:rPr>
              <a:t>Literary criticism helps us to understand what is important about the text</a:t>
            </a:r>
          </a:p>
          <a:p>
            <a:pPr lvl="1"/>
            <a:r>
              <a:rPr lang="en-CA" altLang="en-US"/>
              <a:t>its structure</a:t>
            </a:r>
          </a:p>
          <a:p>
            <a:pPr lvl="1"/>
            <a:r>
              <a:rPr lang="en-CA" altLang="en-US"/>
              <a:t>its context:  social, economic, historical</a:t>
            </a:r>
          </a:p>
          <a:p>
            <a:pPr lvl="1"/>
            <a:r>
              <a:rPr lang="en-CA" altLang="en-US"/>
              <a:t>what is written</a:t>
            </a:r>
          </a:p>
          <a:p>
            <a:pPr lvl="1"/>
            <a:r>
              <a:rPr lang="en-CA" altLang="en-US"/>
              <a:t>how the text manipulates the reader</a:t>
            </a:r>
          </a:p>
          <a:p>
            <a:endParaRPr lang="en-CA" altLang="en-US"/>
          </a:p>
        </p:txBody>
      </p:sp>
      <p:sp>
        <p:nvSpPr>
          <p:cNvPr id="14339" name="Rectangle 2">
            <a:extLst>
              <a:ext uri="{FF2B5EF4-FFF2-40B4-BE49-F238E27FC236}">
                <a16:creationId xmlns:a16="http://schemas.microsoft.com/office/drawing/2014/main" id="{E07AF118-228F-4081-A03F-2F24D17228D1}"/>
              </a:ext>
            </a:extLst>
          </p:cNvPr>
          <p:cNvSpPr>
            <a:spLocks noGrp="1" noChangeArrowheads="1"/>
          </p:cNvSpPr>
          <p:nvPr>
            <p:ph type="title"/>
          </p:nvPr>
        </p:nvSpPr>
        <p:spPr/>
        <p:txBody>
          <a:bodyPr/>
          <a:lstStyle/>
          <a:p>
            <a:r>
              <a:rPr lang="en-CA" altLang="en-US"/>
              <a:t>To further explain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a:extLst>
              <a:ext uri="{FF2B5EF4-FFF2-40B4-BE49-F238E27FC236}">
                <a16:creationId xmlns:a16="http://schemas.microsoft.com/office/drawing/2014/main" id="{1BDC8F82-EFDA-4A62-A320-9CC0134D0299}"/>
              </a:ext>
            </a:extLst>
          </p:cNvPr>
          <p:cNvSpPr>
            <a:spLocks noGrp="1" noChangeArrowheads="1"/>
          </p:cNvSpPr>
          <p:nvPr>
            <p:ph idx="1"/>
          </p:nvPr>
        </p:nvSpPr>
        <p:spPr/>
        <p:txBody>
          <a:bodyPr/>
          <a:lstStyle/>
          <a:p>
            <a:r>
              <a:rPr lang="en-CA" altLang="en-US" sz="2800" b="1">
                <a:solidFill>
                  <a:schemeClr val="accent2"/>
                </a:solidFill>
              </a:rPr>
              <a:t>Literary criticism helps us to  understand the relationship between authors, readers, and texts</a:t>
            </a:r>
          </a:p>
          <a:p>
            <a:endParaRPr lang="en-CA" altLang="en-US" sz="2800" b="1">
              <a:solidFill>
                <a:schemeClr val="accent2"/>
              </a:solidFill>
            </a:endParaRPr>
          </a:p>
          <a:p>
            <a:r>
              <a:rPr lang="en-CA" altLang="en-US" sz="2800" b="1">
                <a:solidFill>
                  <a:schemeClr val="accent2"/>
                </a:solidFill>
              </a:rPr>
              <a:t>The act of literary criticism ultimately enhances the enjoyment of our reading of the literary work</a:t>
            </a:r>
          </a:p>
        </p:txBody>
      </p:sp>
      <p:sp>
        <p:nvSpPr>
          <p:cNvPr id="15363" name="Rectangle 2">
            <a:extLst>
              <a:ext uri="{FF2B5EF4-FFF2-40B4-BE49-F238E27FC236}">
                <a16:creationId xmlns:a16="http://schemas.microsoft.com/office/drawing/2014/main" id="{0A3C20AB-BB07-49D2-A9E3-046D668DC8BE}"/>
              </a:ext>
            </a:extLst>
          </p:cNvPr>
          <p:cNvSpPr>
            <a:spLocks noGrp="1" noChangeArrowheads="1"/>
          </p:cNvSpPr>
          <p:nvPr>
            <p:ph type="title"/>
          </p:nvPr>
        </p:nvSpPr>
        <p:spPr/>
        <p:txBody>
          <a:bodyPr/>
          <a:lstStyle/>
          <a:p>
            <a:r>
              <a:rPr lang="en-CA" altLang="en-US"/>
              <a:t>And there's more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079BDAF7-CFF9-4CFD-B75B-1149673E7E09}"/>
              </a:ext>
            </a:extLst>
          </p:cNvPr>
          <p:cNvSpPr>
            <a:spLocks noGrp="1" noChangeArrowheads="1"/>
          </p:cNvSpPr>
          <p:nvPr>
            <p:ph type="title"/>
          </p:nvPr>
        </p:nvSpPr>
        <p:spPr/>
        <p:txBody>
          <a:bodyPr/>
          <a:lstStyle/>
          <a:p>
            <a:r>
              <a:rPr lang="en-US" altLang="en-US"/>
              <a:t>Literary Criticism</a:t>
            </a:r>
          </a:p>
        </p:txBody>
      </p:sp>
      <p:sp>
        <p:nvSpPr>
          <p:cNvPr id="16387" name="Rectangle 3">
            <a:extLst>
              <a:ext uri="{FF2B5EF4-FFF2-40B4-BE49-F238E27FC236}">
                <a16:creationId xmlns:a16="http://schemas.microsoft.com/office/drawing/2014/main" id="{291849A5-D862-4ECA-B6AE-0F244C59755D}"/>
              </a:ext>
            </a:extLst>
          </p:cNvPr>
          <p:cNvSpPr>
            <a:spLocks noGrp="1" noChangeArrowheads="1"/>
          </p:cNvSpPr>
          <p:nvPr>
            <p:ph type="body" idx="1"/>
          </p:nvPr>
        </p:nvSpPr>
        <p:spPr/>
        <p:txBody>
          <a:bodyPr/>
          <a:lstStyle/>
          <a:p>
            <a:pPr marL="609600" indent="-609600">
              <a:buFontTx/>
              <a:buNone/>
            </a:pPr>
            <a:r>
              <a:rPr lang="en-US" altLang="en-US"/>
              <a:t>Literary criticism has two main functions:</a:t>
            </a:r>
          </a:p>
          <a:p>
            <a:pPr marL="609600" indent="-609600">
              <a:buFont typeface="Wingdings" panose="05000000000000000000" pitchFamily="2" charset="2"/>
              <a:buAutoNum type="arabicPeriod"/>
            </a:pPr>
            <a:r>
              <a:rPr lang="en-US" altLang="en-US"/>
              <a:t>To analyze, study, and evaluate works of literature.</a:t>
            </a:r>
          </a:p>
          <a:p>
            <a:pPr marL="609600" indent="-609600">
              <a:buFont typeface="Wingdings" panose="05000000000000000000" pitchFamily="2" charset="2"/>
              <a:buAutoNum type="arabicPeriod"/>
            </a:pPr>
            <a:r>
              <a:rPr lang="en-US" altLang="en-US"/>
              <a:t>To form general principles for the examination of works of literature.</a:t>
            </a:r>
          </a:p>
          <a:p>
            <a:pPr marL="609600" indent="-609600"/>
            <a:endParaRPr lang="en-US" altLang="en-US"/>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F0C824DF-B3C7-43E6-A782-A2F568BEDA0A}"/>
              </a:ext>
            </a:extLst>
          </p:cNvPr>
          <p:cNvSpPr>
            <a:spLocks noGrp="1"/>
          </p:cNvSpPr>
          <p:nvPr>
            <p:ph type="title"/>
          </p:nvPr>
        </p:nvSpPr>
        <p:spPr/>
        <p:txBody>
          <a:bodyPr/>
          <a:lstStyle/>
          <a:p>
            <a:r>
              <a:rPr lang="en-US" altLang="en-US" sz="3200"/>
              <a:t>What is literary theory?</a:t>
            </a:r>
          </a:p>
        </p:txBody>
      </p:sp>
      <p:sp>
        <p:nvSpPr>
          <p:cNvPr id="17411" name="Content Placeholder 2">
            <a:extLst>
              <a:ext uri="{FF2B5EF4-FFF2-40B4-BE49-F238E27FC236}">
                <a16:creationId xmlns:a16="http://schemas.microsoft.com/office/drawing/2014/main" id="{332C51AE-2BC3-42C8-9DDD-CED743CC3E49}"/>
              </a:ext>
            </a:extLst>
          </p:cNvPr>
          <p:cNvSpPr>
            <a:spLocks noGrp="1"/>
          </p:cNvSpPr>
          <p:nvPr>
            <p:ph idx="1"/>
          </p:nvPr>
        </p:nvSpPr>
        <p:spPr/>
        <p:txBody>
          <a:bodyPr/>
          <a:lstStyle/>
          <a:p>
            <a:endParaRPr lang="en-US" altLang="en-US" i="1"/>
          </a:p>
          <a:p>
            <a:r>
              <a:rPr lang="en-US" altLang="en-US" i="1"/>
              <a:t>The capacity to generalize about phenomena and to develop concepts that form the basis for interpretation and analysis—in this instance, of a “literary” text.</a:t>
            </a:r>
          </a:p>
        </p:txBody>
      </p:sp>
      <p:pic>
        <p:nvPicPr>
          <p:cNvPr id="17412" name="Picture 5" descr="C:\Documents and Settings\ksloan.INFO\Local Settings\Temporary Internet Files\Content.IE5\EFGSZUV7\MCBS01145_0000[1].wmf">
            <a:extLst>
              <a:ext uri="{FF2B5EF4-FFF2-40B4-BE49-F238E27FC236}">
                <a16:creationId xmlns:a16="http://schemas.microsoft.com/office/drawing/2014/main" id="{C8AAE499-D87D-4989-ADE9-CF0DD32731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9038" y="4267200"/>
            <a:ext cx="216376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a:extLst>
              <a:ext uri="{FF2B5EF4-FFF2-40B4-BE49-F238E27FC236}">
                <a16:creationId xmlns:a16="http://schemas.microsoft.com/office/drawing/2014/main" id="{CFFA2F6B-695B-4A47-81E9-E4B314BBCA2B}"/>
              </a:ext>
            </a:extLst>
          </p:cNvPr>
          <p:cNvSpPr>
            <a:spLocks noGrp="1" noChangeArrowheads="1"/>
          </p:cNvSpPr>
          <p:nvPr>
            <p:ph idx="1"/>
          </p:nvPr>
        </p:nvSpPr>
        <p:spPr/>
        <p:txBody>
          <a:bodyPr rtlCol="0">
            <a:normAutofit fontScale="92500" lnSpcReduction="20000"/>
          </a:bodyPr>
          <a:lstStyle/>
          <a:p>
            <a:pPr marL="609600" indent="-609600" fontAlgn="auto">
              <a:spcAft>
                <a:spcPts val="0"/>
              </a:spcAft>
              <a:buFont typeface="Wingdings" pitchFamily="2" charset="2"/>
              <a:buAutoNum type="arabicPeriod"/>
              <a:defRPr/>
            </a:pPr>
            <a:r>
              <a:rPr lang="en-CA" altLang="en-US" sz="2800">
                <a:solidFill>
                  <a:schemeClr val="accent2"/>
                </a:solidFill>
              </a:rPr>
              <a:t>Formalism</a:t>
            </a:r>
          </a:p>
          <a:p>
            <a:pPr marL="609600" indent="-609600" fontAlgn="auto">
              <a:spcAft>
                <a:spcPts val="0"/>
              </a:spcAft>
              <a:buFont typeface="Wingdings" pitchFamily="2" charset="2"/>
              <a:buAutoNum type="arabicPeriod"/>
              <a:defRPr/>
            </a:pPr>
            <a:r>
              <a:rPr lang="en-CA" altLang="en-US" sz="2800">
                <a:solidFill>
                  <a:schemeClr val="accent2"/>
                </a:solidFill>
              </a:rPr>
              <a:t>Marxism</a:t>
            </a:r>
          </a:p>
          <a:p>
            <a:pPr marL="609600" indent="-609600" fontAlgn="auto">
              <a:spcAft>
                <a:spcPts val="0"/>
              </a:spcAft>
              <a:buFont typeface="Wingdings" pitchFamily="2" charset="2"/>
              <a:buAutoNum type="arabicPeriod"/>
              <a:defRPr/>
            </a:pPr>
            <a:r>
              <a:rPr lang="en-CA" altLang="en-US" sz="2800">
                <a:solidFill>
                  <a:schemeClr val="accent2"/>
                </a:solidFill>
              </a:rPr>
              <a:t>Feminism</a:t>
            </a:r>
          </a:p>
          <a:p>
            <a:pPr marL="609600" indent="-609600" fontAlgn="auto">
              <a:spcAft>
                <a:spcPts val="0"/>
              </a:spcAft>
              <a:buFont typeface="Wingdings" pitchFamily="2" charset="2"/>
              <a:buAutoNum type="arabicPeriod"/>
              <a:defRPr/>
            </a:pPr>
            <a:r>
              <a:rPr lang="en-CA" altLang="en-US" sz="2800">
                <a:solidFill>
                  <a:schemeClr val="accent2"/>
                </a:solidFill>
              </a:rPr>
              <a:t>Psychoanalytic</a:t>
            </a:r>
          </a:p>
          <a:p>
            <a:pPr marL="609600" indent="-609600" fontAlgn="auto">
              <a:spcAft>
                <a:spcPts val="0"/>
              </a:spcAft>
              <a:buFont typeface="Wingdings" pitchFamily="2" charset="2"/>
              <a:buAutoNum type="arabicPeriod"/>
              <a:defRPr/>
            </a:pPr>
            <a:r>
              <a:rPr lang="en-CA" altLang="en-US" sz="2800">
                <a:solidFill>
                  <a:schemeClr val="accent2"/>
                </a:solidFill>
              </a:rPr>
              <a:t>Cultural Criticism</a:t>
            </a:r>
          </a:p>
          <a:p>
            <a:pPr marL="609600" indent="-609600" fontAlgn="auto">
              <a:spcAft>
                <a:spcPts val="0"/>
              </a:spcAft>
              <a:buFont typeface="Wingdings" pitchFamily="2" charset="2"/>
              <a:buAutoNum type="arabicPeriod"/>
              <a:defRPr/>
            </a:pPr>
            <a:r>
              <a:rPr lang="en-CA" altLang="en-US" sz="2800">
                <a:solidFill>
                  <a:schemeClr val="accent2"/>
                </a:solidFill>
              </a:rPr>
              <a:t>Structuralism</a:t>
            </a:r>
          </a:p>
          <a:p>
            <a:pPr marL="609600" indent="-609600" fontAlgn="auto">
              <a:spcAft>
                <a:spcPts val="0"/>
              </a:spcAft>
              <a:buFont typeface="Wingdings" pitchFamily="2" charset="2"/>
              <a:buAutoNum type="arabicPeriod"/>
              <a:defRPr/>
            </a:pPr>
            <a:r>
              <a:rPr lang="en-CA" altLang="en-US" sz="2800">
                <a:solidFill>
                  <a:schemeClr val="accent2"/>
                </a:solidFill>
              </a:rPr>
              <a:t>Post-structuralism</a:t>
            </a:r>
          </a:p>
          <a:p>
            <a:pPr marL="609600" indent="-609600" fontAlgn="auto">
              <a:spcAft>
                <a:spcPts val="0"/>
              </a:spcAft>
              <a:buFont typeface="Wingdings" pitchFamily="2" charset="2"/>
              <a:buAutoNum type="arabicPeriod"/>
              <a:defRPr/>
            </a:pPr>
            <a:r>
              <a:rPr lang="en-CA" altLang="en-US" sz="2800">
                <a:solidFill>
                  <a:schemeClr val="accent2"/>
                </a:solidFill>
              </a:rPr>
              <a:t>Archetypal</a:t>
            </a:r>
          </a:p>
        </p:txBody>
      </p:sp>
      <p:sp>
        <p:nvSpPr>
          <p:cNvPr id="11266" name="Rectangle 2">
            <a:extLst>
              <a:ext uri="{FF2B5EF4-FFF2-40B4-BE49-F238E27FC236}">
                <a16:creationId xmlns:a16="http://schemas.microsoft.com/office/drawing/2014/main" id="{8135EE3C-C038-4C3F-9485-20FB7057415F}"/>
              </a:ext>
            </a:extLst>
          </p:cNvPr>
          <p:cNvSpPr>
            <a:spLocks noGrp="1" noChangeArrowheads="1"/>
          </p:cNvSpPr>
          <p:nvPr>
            <p:ph type="title"/>
          </p:nvPr>
        </p:nvSpPr>
        <p:spPr/>
        <p:txBody>
          <a:bodyPr rtlCol="0">
            <a:normAutofit fontScale="90000"/>
          </a:bodyPr>
          <a:lstStyle/>
          <a:p>
            <a:pPr marL="838200" indent="-838200" fontAlgn="auto">
              <a:spcAft>
                <a:spcPts val="0"/>
              </a:spcAft>
              <a:defRPr/>
            </a:pPr>
            <a:r>
              <a:rPr lang="en-CA" altLang="en-US" sz="4000"/>
              <a:t>YOU'RE GOING TO STUDY EIGHT PARADIGMS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a:extLst>
              <a:ext uri="{FF2B5EF4-FFF2-40B4-BE49-F238E27FC236}">
                <a16:creationId xmlns:a16="http://schemas.microsoft.com/office/drawing/2014/main" id="{2CE37EEB-DF47-4D73-9E9B-79A935A1CD97}"/>
              </a:ext>
            </a:extLst>
          </p:cNvPr>
          <p:cNvSpPr>
            <a:spLocks noGrp="1" noChangeArrowheads="1"/>
          </p:cNvSpPr>
          <p:nvPr>
            <p:ph idx="1"/>
          </p:nvPr>
        </p:nvSpPr>
        <p:spPr/>
        <p:txBody>
          <a:bodyPr rtlCol="0">
            <a:normAutofit fontScale="92500" lnSpcReduction="10000"/>
          </a:bodyPr>
          <a:lstStyle/>
          <a:p>
            <a:pPr marL="274320" indent="-274320" fontAlgn="auto">
              <a:lnSpc>
                <a:spcPct val="80000"/>
              </a:lnSpc>
              <a:spcAft>
                <a:spcPts val="0"/>
              </a:spcAft>
              <a:defRPr/>
            </a:pPr>
            <a:r>
              <a:rPr lang="en-CA" altLang="en-US" sz="2800"/>
              <a:t>Author intention</a:t>
            </a:r>
          </a:p>
          <a:p>
            <a:pPr marL="274320" indent="-274320" fontAlgn="auto">
              <a:lnSpc>
                <a:spcPct val="80000"/>
              </a:lnSpc>
              <a:spcAft>
                <a:spcPts val="0"/>
              </a:spcAft>
              <a:defRPr/>
            </a:pPr>
            <a:r>
              <a:rPr lang="en-CA" altLang="en-US" sz="2800"/>
              <a:t>Reader Response</a:t>
            </a:r>
          </a:p>
          <a:p>
            <a:pPr marL="274320" indent="-274320" fontAlgn="auto">
              <a:lnSpc>
                <a:spcPct val="80000"/>
              </a:lnSpc>
              <a:spcAft>
                <a:spcPts val="0"/>
              </a:spcAft>
              <a:defRPr/>
            </a:pPr>
            <a:r>
              <a:rPr lang="en-CA" altLang="en-US" sz="2800"/>
              <a:t>Biological</a:t>
            </a:r>
          </a:p>
          <a:p>
            <a:pPr marL="274320" indent="-274320" fontAlgn="auto">
              <a:lnSpc>
                <a:spcPct val="80000"/>
              </a:lnSpc>
              <a:spcAft>
                <a:spcPts val="0"/>
              </a:spcAft>
              <a:defRPr/>
            </a:pPr>
            <a:r>
              <a:rPr lang="en-CA" altLang="en-US" sz="2800"/>
              <a:t>Cognitive scientific</a:t>
            </a:r>
          </a:p>
          <a:p>
            <a:pPr marL="274320" indent="-274320" fontAlgn="auto">
              <a:lnSpc>
                <a:spcPct val="80000"/>
              </a:lnSpc>
              <a:spcAft>
                <a:spcPts val="0"/>
              </a:spcAft>
              <a:defRPr/>
            </a:pPr>
            <a:r>
              <a:rPr lang="en-CA" altLang="en-US" sz="2800"/>
              <a:t>Moralist</a:t>
            </a:r>
          </a:p>
          <a:p>
            <a:pPr marL="274320" indent="-274320" fontAlgn="auto">
              <a:lnSpc>
                <a:spcPct val="80000"/>
              </a:lnSpc>
              <a:spcAft>
                <a:spcPts val="0"/>
              </a:spcAft>
              <a:defRPr/>
            </a:pPr>
            <a:r>
              <a:rPr lang="en-CA" altLang="en-US" sz="2800"/>
              <a:t>Queer</a:t>
            </a:r>
          </a:p>
          <a:p>
            <a:pPr marL="274320" indent="-274320" fontAlgn="auto">
              <a:lnSpc>
                <a:spcPct val="80000"/>
              </a:lnSpc>
              <a:spcAft>
                <a:spcPts val="0"/>
              </a:spcAft>
              <a:defRPr/>
            </a:pPr>
            <a:r>
              <a:rPr lang="en-CA" altLang="en-US" sz="2800"/>
              <a:t>Socio-political</a:t>
            </a:r>
          </a:p>
          <a:p>
            <a:pPr marL="274320" indent="-274320" fontAlgn="auto">
              <a:lnSpc>
                <a:spcPct val="80000"/>
              </a:lnSpc>
              <a:spcAft>
                <a:spcPts val="0"/>
              </a:spcAft>
              <a:defRPr/>
            </a:pPr>
            <a:r>
              <a:rPr lang="en-CA" altLang="en-US" sz="2800"/>
              <a:t>Sociological</a:t>
            </a:r>
          </a:p>
          <a:p>
            <a:pPr marL="274320" indent="-274320" fontAlgn="auto">
              <a:lnSpc>
                <a:spcPct val="80000"/>
              </a:lnSpc>
              <a:spcAft>
                <a:spcPts val="0"/>
              </a:spcAft>
              <a:defRPr/>
            </a:pPr>
            <a:r>
              <a:rPr lang="en-CA" altLang="en-US" sz="2800"/>
              <a:t>And so many more …</a:t>
            </a:r>
          </a:p>
          <a:p>
            <a:pPr marL="274320" indent="-274320" fontAlgn="auto">
              <a:lnSpc>
                <a:spcPct val="80000"/>
              </a:lnSpc>
              <a:spcAft>
                <a:spcPts val="0"/>
              </a:spcAft>
              <a:defRPr/>
            </a:pPr>
            <a:endParaRPr lang="en-CA" altLang="en-US" sz="2800"/>
          </a:p>
          <a:p>
            <a:pPr marL="274320" indent="-274320" fontAlgn="auto">
              <a:lnSpc>
                <a:spcPct val="80000"/>
              </a:lnSpc>
              <a:spcAft>
                <a:spcPts val="0"/>
              </a:spcAft>
              <a:defRPr/>
            </a:pPr>
            <a:endParaRPr lang="en-CA" altLang="en-US" sz="2800"/>
          </a:p>
        </p:txBody>
      </p:sp>
      <p:sp>
        <p:nvSpPr>
          <p:cNvPr id="19459" name="Rectangle 2">
            <a:extLst>
              <a:ext uri="{FF2B5EF4-FFF2-40B4-BE49-F238E27FC236}">
                <a16:creationId xmlns:a16="http://schemas.microsoft.com/office/drawing/2014/main" id="{72145021-08D7-4D9A-85C9-1DE995E71793}"/>
              </a:ext>
            </a:extLst>
          </p:cNvPr>
          <p:cNvSpPr>
            <a:spLocks noGrp="1" noChangeArrowheads="1"/>
          </p:cNvSpPr>
          <p:nvPr>
            <p:ph type="title"/>
          </p:nvPr>
        </p:nvSpPr>
        <p:spPr/>
        <p:txBody>
          <a:bodyPr/>
          <a:lstStyle/>
          <a:p>
            <a:r>
              <a:rPr lang="en-CA" altLang="en-US"/>
              <a:t>But there are many more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Line 13">
            <a:extLst>
              <a:ext uri="{FF2B5EF4-FFF2-40B4-BE49-F238E27FC236}">
                <a16:creationId xmlns:a16="http://schemas.microsoft.com/office/drawing/2014/main" id="{55239EEB-70C0-4F8E-BAF3-19CEE0DD26FA}"/>
              </a:ext>
            </a:extLst>
          </p:cNvPr>
          <p:cNvSpPr>
            <a:spLocks noChangeShapeType="1"/>
          </p:cNvSpPr>
          <p:nvPr/>
        </p:nvSpPr>
        <p:spPr bwMode="auto">
          <a:xfrm>
            <a:off x="5257800" y="3581400"/>
            <a:ext cx="0" cy="533400"/>
          </a:xfrm>
          <a:prstGeom prst="line">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20483" name="Rectangle 2">
            <a:extLst>
              <a:ext uri="{FF2B5EF4-FFF2-40B4-BE49-F238E27FC236}">
                <a16:creationId xmlns:a16="http://schemas.microsoft.com/office/drawing/2014/main" id="{CD4C67AE-3187-41E7-B61B-7B92BABF0661}"/>
              </a:ext>
            </a:extLst>
          </p:cNvPr>
          <p:cNvSpPr>
            <a:spLocks noChangeArrowheads="1"/>
          </p:cNvSpPr>
          <p:nvPr/>
        </p:nvSpPr>
        <p:spPr bwMode="auto">
          <a:xfrm>
            <a:off x="3886200" y="762000"/>
            <a:ext cx="2667000" cy="685800"/>
          </a:xfrm>
          <a:prstGeom prst="rect">
            <a:avLst/>
          </a:prstGeom>
          <a:solidFill>
            <a:srgbClr val="CCFFFF"/>
          </a:solidFill>
          <a:ln w="38100">
            <a:solidFill>
              <a:schemeClr val="tx1"/>
            </a:solidFill>
            <a:miter lim="800000"/>
            <a:headEnd/>
            <a:tailEnd/>
          </a:ln>
        </p:spPr>
        <p:txBody>
          <a:bodyPr wrap="none" anchor="ctr"/>
          <a:lstStyle>
            <a:lvl1pPr>
              <a:spcBef>
                <a:spcPct val="20000"/>
              </a:spcBef>
              <a:buClr>
                <a:schemeClr val="accent1"/>
              </a:buClr>
              <a:buSzPct val="100000"/>
              <a:buFont typeface="Symbol" panose="05050102010706020507" pitchFamily="18" charset="2"/>
              <a:buChar char=""/>
              <a:defRPr sz="2400">
                <a:solidFill>
                  <a:schemeClr val="tx2"/>
                </a:solidFill>
                <a:latin typeface="Candara" panose="020E0502030303020204" pitchFamily="34" charset="0"/>
              </a:defRPr>
            </a:lvl1pPr>
            <a:lvl2pPr marL="742950" indent="-285750">
              <a:spcBef>
                <a:spcPct val="20000"/>
              </a:spcBef>
              <a:buClr>
                <a:schemeClr val="accent1"/>
              </a:buClr>
              <a:buSzPct val="100000"/>
              <a:buFont typeface="Symbol" panose="05050102010706020507" pitchFamily="18" charset="2"/>
              <a:buChar char=""/>
              <a:defRPr sz="2200">
                <a:solidFill>
                  <a:schemeClr val="tx2"/>
                </a:solidFill>
                <a:latin typeface="Candara" panose="020E0502030303020204" pitchFamily="34" charset="0"/>
              </a:defRPr>
            </a:lvl2pPr>
            <a:lvl3pPr marL="1143000" indent="-228600">
              <a:spcBef>
                <a:spcPct val="20000"/>
              </a:spcBef>
              <a:buClr>
                <a:schemeClr val="accent1"/>
              </a:buClr>
              <a:buSzPct val="100000"/>
              <a:buFont typeface="Symbol" panose="05050102010706020507" pitchFamily="18" charset="2"/>
              <a:buChar char=""/>
              <a:defRPr sz="2000">
                <a:solidFill>
                  <a:schemeClr val="tx2"/>
                </a:solidFill>
                <a:latin typeface="Candara" panose="020E0502030303020204" pitchFamily="34" charset="0"/>
              </a:defRPr>
            </a:lvl3pPr>
            <a:lvl4pPr marL="1600200" indent="-228600">
              <a:spcBef>
                <a:spcPct val="20000"/>
              </a:spcBef>
              <a:buClr>
                <a:schemeClr val="accent1"/>
              </a:buClr>
              <a:buSzPct val="100000"/>
              <a:buFont typeface="Symbol" panose="05050102010706020507" pitchFamily="18" charset="2"/>
              <a:buChar char=""/>
              <a:defRPr>
                <a:solidFill>
                  <a:schemeClr val="tx2"/>
                </a:solidFill>
                <a:latin typeface="Candara" panose="020E0502030303020204" pitchFamily="34" charset="0"/>
              </a:defRPr>
            </a:lvl4pPr>
            <a:lvl5pPr marL="2057400" indent="-228600">
              <a:spcBef>
                <a:spcPct val="20000"/>
              </a:spcBef>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5pPr>
            <a:lvl6pPr marL="25146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6pPr>
            <a:lvl7pPr marL="29718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7pPr>
            <a:lvl8pPr marL="34290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8pPr>
            <a:lvl9pPr marL="38862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9pPr>
          </a:lstStyle>
          <a:p>
            <a:pPr algn="ctr">
              <a:spcBef>
                <a:spcPct val="0"/>
              </a:spcBef>
              <a:buClrTx/>
              <a:buSzTx/>
              <a:buFontTx/>
              <a:buNone/>
            </a:pPr>
            <a:r>
              <a:rPr lang="en-US" altLang="en-US">
                <a:solidFill>
                  <a:schemeClr val="tx1"/>
                </a:solidFill>
                <a:latin typeface="Maiandra GD" panose="020E0502030308020204" pitchFamily="34" charset="0"/>
              </a:rPr>
              <a:t>1. The World</a:t>
            </a:r>
          </a:p>
        </p:txBody>
      </p:sp>
      <p:sp>
        <p:nvSpPr>
          <p:cNvPr id="20484" name="Rectangle 4">
            <a:extLst>
              <a:ext uri="{FF2B5EF4-FFF2-40B4-BE49-F238E27FC236}">
                <a16:creationId xmlns:a16="http://schemas.microsoft.com/office/drawing/2014/main" id="{98766E47-524B-4779-AEFF-D296F04CFF5C}"/>
              </a:ext>
            </a:extLst>
          </p:cNvPr>
          <p:cNvSpPr>
            <a:spLocks noChangeArrowheads="1"/>
          </p:cNvSpPr>
          <p:nvPr/>
        </p:nvSpPr>
        <p:spPr bwMode="auto">
          <a:xfrm>
            <a:off x="3886200" y="1676400"/>
            <a:ext cx="2743200" cy="685800"/>
          </a:xfrm>
          <a:prstGeom prst="rect">
            <a:avLst/>
          </a:prstGeom>
          <a:solidFill>
            <a:srgbClr val="CCFFFF"/>
          </a:solidFill>
          <a:ln w="38100">
            <a:solidFill>
              <a:schemeClr val="tx1"/>
            </a:solidFill>
            <a:miter lim="800000"/>
            <a:headEnd/>
            <a:tailEnd/>
          </a:ln>
        </p:spPr>
        <p:txBody>
          <a:bodyPr wrap="none" anchor="ctr"/>
          <a:lstStyle>
            <a:lvl1pPr>
              <a:spcBef>
                <a:spcPct val="20000"/>
              </a:spcBef>
              <a:buClr>
                <a:schemeClr val="accent1"/>
              </a:buClr>
              <a:buSzPct val="100000"/>
              <a:buFont typeface="Symbol" panose="05050102010706020507" pitchFamily="18" charset="2"/>
              <a:buChar char=""/>
              <a:defRPr sz="2400">
                <a:solidFill>
                  <a:schemeClr val="tx2"/>
                </a:solidFill>
                <a:latin typeface="Candara" panose="020E0502030303020204" pitchFamily="34" charset="0"/>
              </a:defRPr>
            </a:lvl1pPr>
            <a:lvl2pPr marL="742950" indent="-285750">
              <a:spcBef>
                <a:spcPct val="20000"/>
              </a:spcBef>
              <a:buClr>
                <a:schemeClr val="accent1"/>
              </a:buClr>
              <a:buSzPct val="100000"/>
              <a:buFont typeface="Symbol" panose="05050102010706020507" pitchFamily="18" charset="2"/>
              <a:buChar char=""/>
              <a:defRPr sz="2200">
                <a:solidFill>
                  <a:schemeClr val="tx2"/>
                </a:solidFill>
                <a:latin typeface="Candara" panose="020E0502030303020204" pitchFamily="34" charset="0"/>
              </a:defRPr>
            </a:lvl2pPr>
            <a:lvl3pPr marL="1143000" indent="-228600">
              <a:spcBef>
                <a:spcPct val="20000"/>
              </a:spcBef>
              <a:buClr>
                <a:schemeClr val="accent1"/>
              </a:buClr>
              <a:buSzPct val="100000"/>
              <a:buFont typeface="Symbol" panose="05050102010706020507" pitchFamily="18" charset="2"/>
              <a:buChar char=""/>
              <a:defRPr sz="2000">
                <a:solidFill>
                  <a:schemeClr val="tx2"/>
                </a:solidFill>
                <a:latin typeface="Candara" panose="020E0502030303020204" pitchFamily="34" charset="0"/>
              </a:defRPr>
            </a:lvl3pPr>
            <a:lvl4pPr marL="1600200" indent="-228600">
              <a:spcBef>
                <a:spcPct val="20000"/>
              </a:spcBef>
              <a:buClr>
                <a:schemeClr val="accent1"/>
              </a:buClr>
              <a:buSzPct val="100000"/>
              <a:buFont typeface="Symbol" panose="05050102010706020507" pitchFamily="18" charset="2"/>
              <a:buChar char=""/>
              <a:defRPr>
                <a:solidFill>
                  <a:schemeClr val="tx2"/>
                </a:solidFill>
                <a:latin typeface="Candara" panose="020E0502030303020204" pitchFamily="34" charset="0"/>
              </a:defRPr>
            </a:lvl4pPr>
            <a:lvl5pPr marL="2057400" indent="-228600">
              <a:spcBef>
                <a:spcPct val="20000"/>
              </a:spcBef>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5pPr>
            <a:lvl6pPr marL="25146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6pPr>
            <a:lvl7pPr marL="29718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7pPr>
            <a:lvl8pPr marL="34290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8pPr>
            <a:lvl9pPr marL="38862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9pPr>
          </a:lstStyle>
          <a:p>
            <a:pPr algn="ctr">
              <a:spcBef>
                <a:spcPct val="0"/>
              </a:spcBef>
              <a:buClrTx/>
              <a:buSzTx/>
              <a:buFontTx/>
              <a:buNone/>
            </a:pPr>
            <a:r>
              <a:rPr lang="en-US" altLang="en-US">
                <a:solidFill>
                  <a:schemeClr val="tx1"/>
                </a:solidFill>
                <a:latin typeface="Maiandra GD" panose="020E0502030308020204" pitchFamily="34" charset="0"/>
              </a:rPr>
              <a:t>2. The Author</a:t>
            </a:r>
          </a:p>
        </p:txBody>
      </p:sp>
      <p:sp>
        <p:nvSpPr>
          <p:cNvPr id="20485" name="Rectangle 5">
            <a:extLst>
              <a:ext uri="{FF2B5EF4-FFF2-40B4-BE49-F238E27FC236}">
                <a16:creationId xmlns:a16="http://schemas.microsoft.com/office/drawing/2014/main" id="{2545956C-DA00-4401-878A-1406027E4F5C}"/>
              </a:ext>
            </a:extLst>
          </p:cNvPr>
          <p:cNvSpPr>
            <a:spLocks noChangeArrowheads="1"/>
          </p:cNvSpPr>
          <p:nvPr/>
        </p:nvSpPr>
        <p:spPr bwMode="auto">
          <a:xfrm>
            <a:off x="4038600" y="2667000"/>
            <a:ext cx="2362200" cy="838200"/>
          </a:xfrm>
          <a:prstGeom prst="rect">
            <a:avLst/>
          </a:prstGeom>
          <a:solidFill>
            <a:schemeClr val="accent1"/>
          </a:solidFill>
          <a:ln w="38100">
            <a:solidFill>
              <a:schemeClr val="tx1"/>
            </a:solidFill>
            <a:miter lim="800000"/>
            <a:headEnd/>
            <a:tailEnd/>
          </a:ln>
        </p:spPr>
        <p:txBody>
          <a:bodyPr wrap="none" anchor="ctr"/>
          <a:lstStyle>
            <a:lvl1pPr>
              <a:spcBef>
                <a:spcPct val="20000"/>
              </a:spcBef>
              <a:buClr>
                <a:schemeClr val="accent1"/>
              </a:buClr>
              <a:buSzPct val="100000"/>
              <a:buFont typeface="Symbol" panose="05050102010706020507" pitchFamily="18" charset="2"/>
              <a:buChar char=""/>
              <a:defRPr sz="2400">
                <a:solidFill>
                  <a:schemeClr val="tx2"/>
                </a:solidFill>
                <a:latin typeface="Candara" panose="020E0502030303020204" pitchFamily="34" charset="0"/>
              </a:defRPr>
            </a:lvl1pPr>
            <a:lvl2pPr marL="742950" indent="-285750">
              <a:spcBef>
                <a:spcPct val="20000"/>
              </a:spcBef>
              <a:buClr>
                <a:schemeClr val="accent1"/>
              </a:buClr>
              <a:buSzPct val="100000"/>
              <a:buFont typeface="Symbol" panose="05050102010706020507" pitchFamily="18" charset="2"/>
              <a:buChar char=""/>
              <a:defRPr sz="2200">
                <a:solidFill>
                  <a:schemeClr val="tx2"/>
                </a:solidFill>
                <a:latin typeface="Candara" panose="020E0502030303020204" pitchFamily="34" charset="0"/>
              </a:defRPr>
            </a:lvl2pPr>
            <a:lvl3pPr marL="1143000" indent="-228600">
              <a:spcBef>
                <a:spcPct val="20000"/>
              </a:spcBef>
              <a:buClr>
                <a:schemeClr val="accent1"/>
              </a:buClr>
              <a:buSzPct val="100000"/>
              <a:buFont typeface="Symbol" panose="05050102010706020507" pitchFamily="18" charset="2"/>
              <a:buChar char=""/>
              <a:defRPr sz="2000">
                <a:solidFill>
                  <a:schemeClr val="tx2"/>
                </a:solidFill>
                <a:latin typeface="Candara" panose="020E0502030303020204" pitchFamily="34" charset="0"/>
              </a:defRPr>
            </a:lvl3pPr>
            <a:lvl4pPr marL="1600200" indent="-228600">
              <a:spcBef>
                <a:spcPct val="20000"/>
              </a:spcBef>
              <a:buClr>
                <a:schemeClr val="accent1"/>
              </a:buClr>
              <a:buSzPct val="100000"/>
              <a:buFont typeface="Symbol" panose="05050102010706020507" pitchFamily="18" charset="2"/>
              <a:buChar char=""/>
              <a:defRPr>
                <a:solidFill>
                  <a:schemeClr val="tx2"/>
                </a:solidFill>
                <a:latin typeface="Candara" panose="020E0502030303020204" pitchFamily="34" charset="0"/>
              </a:defRPr>
            </a:lvl4pPr>
            <a:lvl5pPr marL="2057400" indent="-228600">
              <a:spcBef>
                <a:spcPct val="20000"/>
              </a:spcBef>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5pPr>
            <a:lvl6pPr marL="25146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6pPr>
            <a:lvl7pPr marL="29718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7pPr>
            <a:lvl8pPr marL="34290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8pPr>
            <a:lvl9pPr marL="38862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9pPr>
          </a:lstStyle>
          <a:p>
            <a:pPr algn="ctr">
              <a:spcBef>
                <a:spcPct val="0"/>
              </a:spcBef>
              <a:buClrTx/>
              <a:buSzTx/>
              <a:buFontTx/>
              <a:buNone/>
            </a:pPr>
            <a:r>
              <a:rPr lang="en-US" altLang="en-US">
                <a:solidFill>
                  <a:schemeClr val="tx1"/>
                </a:solidFill>
                <a:latin typeface="Maiandra GD" panose="020E0502030308020204" pitchFamily="34" charset="0"/>
              </a:rPr>
              <a:t>3. </a:t>
            </a:r>
            <a:r>
              <a:rPr lang="en-US" altLang="en-US" b="1">
                <a:solidFill>
                  <a:schemeClr val="tx1"/>
                </a:solidFill>
                <a:latin typeface="Maiandra GD" panose="020E0502030308020204" pitchFamily="34" charset="0"/>
              </a:rPr>
              <a:t>The</a:t>
            </a:r>
            <a:r>
              <a:rPr lang="en-US" altLang="en-US">
                <a:solidFill>
                  <a:schemeClr val="tx1"/>
                </a:solidFill>
                <a:latin typeface="Maiandra GD" panose="020E0502030308020204" pitchFamily="34" charset="0"/>
              </a:rPr>
              <a:t> </a:t>
            </a:r>
            <a:r>
              <a:rPr lang="en-US" altLang="en-US" b="1">
                <a:solidFill>
                  <a:schemeClr val="tx1"/>
                </a:solidFill>
                <a:latin typeface="Maiandra GD" panose="020E0502030308020204" pitchFamily="34" charset="0"/>
              </a:rPr>
              <a:t>Text</a:t>
            </a:r>
            <a:r>
              <a:rPr lang="en-US" altLang="en-US">
                <a:solidFill>
                  <a:schemeClr val="tx1"/>
                </a:solidFill>
                <a:latin typeface="Maiandra GD" panose="020E0502030308020204" pitchFamily="34" charset="0"/>
              </a:rPr>
              <a:t>  </a:t>
            </a:r>
          </a:p>
        </p:txBody>
      </p:sp>
      <p:sp>
        <p:nvSpPr>
          <p:cNvPr id="20486" name="Rectangle 6">
            <a:extLst>
              <a:ext uri="{FF2B5EF4-FFF2-40B4-BE49-F238E27FC236}">
                <a16:creationId xmlns:a16="http://schemas.microsoft.com/office/drawing/2014/main" id="{7F176F30-EECC-4414-8F56-E5EDF1404FCB}"/>
              </a:ext>
            </a:extLst>
          </p:cNvPr>
          <p:cNvSpPr>
            <a:spLocks noChangeArrowheads="1"/>
          </p:cNvSpPr>
          <p:nvPr/>
        </p:nvSpPr>
        <p:spPr bwMode="auto">
          <a:xfrm>
            <a:off x="6781800" y="2667000"/>
            <a:ext cx="2057400" cy="838200"/>
          </a:xfrm>
          <a:prstGeom prst="rect">
            <a:avLst/>
          </a:prstGeom>
          <a:solidFill>
            <a:schemeClr val="accent1"/>
          </a:solidFill>
          <a:ln w="9525">
            <a:solidFill>
              <a:schemeClr val="tx1"/>
            </a:solidFill>
            <a:miter lim="800000"/>
            <a:headEnd/>
            <a:tailEnd/>
          </a:ln>
        </p:spPr>
        <p:txBody>
          <a:bodyPr wrap="none" anchor="ctr"/>
          <a:lstStyle>
            <a:lvl1pPr>
              <a:spcBef>
                <a:spcPct val="20000"/>
              </a:spcBef>
              <a:buClr>
                <a:schemeClr val="accent1"/>
              </a:buClr>
              <a:buSzPct val="100000"/>
              <a:buFont typeface="Symbol" panose="05050102010706020507" pitchFamily="18" charset="2"/>
              <a:buChar char=""/>
              <a:defRPr sz="2400">
                <a:solidFill>
                  <a:schemeClr val="tx2"/>
                </a:solidFill>
                <a:latin typeface="Candara" panose="020E0502030303020204" pitchFamily="34" charset="0"/>
              </a:defRPr>
            </a:lvl1pPr>
            <a:lvl2pPr marL="742950" indent="-285750">
              <a:spcBef>
                <a:spcPct val="20000"/>
              </a:spcBef>
              <a:buClr>
                <a:schemeClr val="accent1"/>
              </a:buClr>
              <a:buSzPct val="100000"/>
              <a:buFont typeface="Symbol" panose="05050102010706020507" pitchFamily="18" charset="2"/>
              <a:buChar char=""/>
              <a:defRPr sz="2200">
                <a:solidFill>
                  <a:schemeClr val="tx2"/>
                </a:solidFill>
                <a:latin typeface="Candara" panose="020E0502030303020204" pitchFamily="34" charset="0"/>
              </a:defRPr>
            </a:lvl2pPr>
            <a:lvl3pPr marL="1143000" indent="-228600">
              <a:spcBef>
                <a:spcPct val="20000"/>
              </a:spcBef>
              <a:buClr>
                <a:schemeClr val="accent1"/>
              </a:buClr>
              <a:buSzPct val="100000"/>
              <a:buFont typeface="Symbol" panose="05050102010706020507" pitchFamily="18" charset="2"/>
              <a:buChar char=""/>
              <a:defRPr sz="2000">
                <a:solidFill>
                  <a:schemeClr val="tx2"/>
                </a:solidFill>
                <a:latin typeface="Candara" panose="020E0502030303020204" pitchFamily="34" charset="0"/>
              </a:defRPr>
            </a:lvl3pPr>
            <a:lvl4pPr marL="1600200" indent="-228600">
              <a:spcBef>
                <a:spcPct val="20000"/>
              </a:spcBef>
              <a:buClr>
                <a:schemeClr val="accent1"/>
              </a:buClr>
              <a:buSzPct val="100000"/>
              <a:buFont typeface="Symbol" panose="05050102010706020507" pitchFamily="18" charset="2"/>
              <a:buChar char=""/>
              <a:defRPr>
                <a:solidFill>
                  <a:schemeClr val="tx2"/>
                </a:solidFill>
                <a:latin typeface="Candara" panose="020E0502030303020204" pitchFamily="34" charset="0"/>
              </a:defRPr>
            </a:lvl4pPr>
            <a:lvl5pPr marL="2057400" indent="-228600">
              <a:spcBef>
                <a:spcPct val="20000"/>
              </a:spcBef>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5pPr>
            <a:lvl6pPr marL="25146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6pPr>
            <a:lvl7pPr marL="29718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7pPr>
            <a:lvl8pPr marL="34290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8pPr>
            <a:lvl9pPr marL="38862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9pPr>
          </a:lstStyle>
          <a:p>
            <a:pPr algn="ctr">
              <a:spcBef>
                <a:spcPct val="0"/>
              </a:spcBef>
              <a:buClrTx/>
              <a:buSzTx/>
              <a:buFontTx/>
              <a:buNone/>
            </a:pPr>
            <a:r>
              <a:rPr lang="en-US" altLang="en-US">
                <a:solidFill>
                  <a:schemeClr val="tx1"/>
                </a:solidFill>
                <a:latin typeface="Times New Roman" panose="02020603050405020304" pitchFamily="18" charset="0"/>
              </a:rPr>
              <a:t>Other </a:t>
            </a:r>
          </a:p>
          <a:p>
            <a:pPr algn="ctr">
              <a:spcBef>
                <a:spcPct val="0"/>
              </a:spcBef>
              <a:buClrTx/>
              <a:buSzTx/>
              <a:buFontTx/>
              <a:buNone/>
            </a:pPr>
            <a:r>
              <a:rPr lang="en-US" altLang="en-US">
                <a:solidFill>
                  <a:schemeClr val="tx1"/>
                </a:solidFill>
                <a:latin typeface="Times New Roman" panose="02020603050405020304" pitchFamily="18" charset="0"/>
              </a:rPr>
              <a:t>Texts</a:t>
            </a:r>
          </a:p>
        </p:txBody>
      </p:sp>
      <p:sp>
        <p:nvSpPr>
          <p:cNvPr id="20487" name="Rectangle 7">
            <a:extLst>
              <a:ext uri="{FF2B5EF4-FFF2-40B4-BE49-F238E27FC236}">
                <a16:creationId xmlns:a16="http://schemas.microsoft.com/office/drawing/2014/main" id="{0E649499-AE56-44A3-B1A4-4191EDF9CA79}"/>
              </a:ext>
            </a:extLst>
          </p:cNvPr>
          <p:cNvSpPr>
            <a:spLocks noChangeArrowheads="1"/>
          </p:cNvSpPr>
          <p:nvPr/>
        </p:nvSpPr>
        <p:spPr bwMode="auto">
          <a:xfrm>
            <a:off x="2209800" y="2743200"/>
            <a:ext cx="1447800" cy="838200"/>
          </a:xfrm>
          <a:prstGeom prst="rect">
            <a:avLst/>
          </a:prstGeom>
          <a:solidFill>
            <a:schemeClr val="accent1"/>
          </a:solidFill>
          <a:ln w="9525">
            <a:solidFill>
              <a:schemeClr val="tx1"/>
            </a:solidFill>
            <a:miter lim="800000"/>
            <a:headEnd/>
            <a:tailEnd/>
          </a:ln>
        </p:spPr>
        <p:txBody>
          <a:bodyPr wrap="none" anchor="ctr"/>
          <a:lstStyle>
            <a:lvl1pPr>
              <a:spcBef>
                <a:spcPct val="20000"/>
              </a:spcBef>
              <a:buClr>
                <a:schemeClr val="accent1"/>
              </a:buClr>
              <a:buSzPct val="100000"/>
              <a:buFont typeface="Symbol" panose="05050102010706020507" pitchFamily="18" charset="2"/>
              <a:buChar char=""/>
              <a:defRPr sz="2400">
                <a:solidFill>
                  <a:schemeClr val="tx2"/>
                </a:solidFill>
                <a:latin typeface="Candara" panose="020E0502030303020204" pitchFamily="34" charset="0"/>
              </a:defRPr>
            </a:lvl1pPr>
            <a:lvl2pPr marL="742950" indent="-285750">
              <a:spcBef>
                <a:spcPct val="20000"/>
              </a:spcBef>
              <a:buClr>
                <a:schemeClr val="accent1"/>
              </a:buClr>
              <a:buSzPct val="100000"/>
              <a:buFont typeface="Symbol" panose="05050102010706020507" pitchFamily="18" charset="2"/>
              <a:buChar char=""/>
              <a:defRPr sz="2200">
                <a:solidFill>
                  <a:schemeClr val="tx2"/>
                </a:solidFill>
                <a:latin typeface="Candara" panose="020E0502030303020204" pitchFamily="34" charset="0"/>
              </a:defRPr>
            </a:lvl2pPr>
            <a:lvl3pPr marL="1143000" indent="-228600">
              <a:spcBef>
                <a:spcPct val="20000"/>
              </a:spcBef>
              <a:buClr>
                <a:schemeClr val="accent1"/>
              </a:buClr>
              <a:buSzPct val="100000"/>
              <a:buFont typeface="Symbol" panose="05050102010706020507" pitchFamily="18" charset="2"/>
              <a:buChar char=""/>
              <a:defRPr sz="2000">
                <a:solidFill>
                  <a:schemeClr val="tx2"/>
                </a:solidFill>
                <a:latin typeface="Candara" panose="020E0502030303020204" pitchFamily="34" charset="0"/>
              </a:defRPr>
            </a:lvl3pPr>
            <a:lvl4pPr marL="1600200" indent="-228600">
              <a:spcBef>
                <a:spcPct val="20000"/>
              </a:spcBef>
              <a:buClr>
                <a:schemeClr val="accent1"/>
              </a:buClr>
              <a:buSzPct val="100000"/>
              <a:buFont typeface="Symbol" panose="05050102010706020507" pitchFamily="18" charset="2"/>
              <a:buChar char=""/>
              <a:defRPr>
                <a:solidFill>
                  <a:schemeClr val="tx2"/>
                </a:solidFill>
                <a:latin typeface="Candara" panose="020E0502030303020204" pitchFamily="34" charset="0"/>
              </a:defRPr>
            </a:lvl4pPr>
            <a:lvl5pPr marL="2057400" indent="-228600">
              <a:spcBef>
                <a:spcPct val="20000"/>
              </a:spcBef>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5pPr>
            <a:lvl6pPr marL="25146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6pPr>
            <a:lvl7pPr marL="29718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7pPr>
            <a:lvl8pPr marL="34290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8pPr>
            <a:lvl9pPr marL="38862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9pPr>
          </a:lstStyle>
          <a:p>
            <a:pPr algn="ctr">
              <a:spcBef>
                <a:spcPct val="0"/>
              </a:spcBef>
              <a:buClrTx/>
              <a:buSzTx/>
              <a:buFontTx/>
              <a:buNone/>
            </a:pPr>
            <a:r>
              <a:rPr lang="en-US" altLang="en-US">
                <a:solidFill>
                  <a:schemeClr val="tx1"/>
                </a:solidFill>
                <a:latin typeface="Times New Roman" panose="02020603050405020304" pitchFamily="18" charset="0"/>
              </a:rPr>
              <a:t> Real </a:t>
            </a:r>
          </a:p>
          <a:p>
            <a:pPr algn="ctr">
              <a:spcBef>
                <a:spcPct val="0"/>
              </a:spcBef>
              <a:buClrTx/>
              <a:buSzTx/>
              <a:buFontTx/>
              <a:buNone/>
            </a:pPr>
            <a:r>
              <a:rPr lang="en-US" altLang="en-US">
                <a:solidFill>
                  <a:schemeClr val="tx1"/>
                </a:solidFill>
                <a:latin typeface="Times New Roman" panose="02020603050405020304" pitchFamily="18" charset="0"/>
              </a:rPr>
              <a:t>World</a:t>
            </a:r>
          </a:p>
        </p:txBody>
      </p:sp>
      <p:sp>
        <p:nvSpPr>
          <p:cNvPr id="20488" name="Rectangle 8">
            <a:extLst>
              <a:ext uri="{FF2B5EF4-FFF2-40B4-BE49-F238E27FC236}">
                <a16:creationId xmlns:a16="http://schemas.microsoft.com/office/drawing/2014/main" id="{37C6455E-3F14-4ABB-A4DE-A10EEA0D924C}"/>
              </a:ext>
            </a:extLst>
          </p:cNvPr>
          <p:cNvSpPr>
            <a:spLocks noChangeArrowheads="1"/>
          </p:cNvSpPr>
          <p:nvPr/>
        </p:nvSpPr>
        <p:spPr bwMode="auto">
          <a:xfrm>
            <a:off x="4114800" y="4191000"/>
            <a:ext cx="2209800" cy="685800"/>
          </a:xfrm>
          <a:prstGeom prst="rect">
            <a:avLst/>
          </a:prstGeom>
          <a:solidFill>
            <a:srgbClr val="CCFFFF"/>
          </a:solidFill>
          <a:ln w="38100">
            <a:solidFill>
              <a:schemeClr val="tx1"/>
            </a:solidFill>
            <a:miter lim="800000"/>
            <a:headEnd/>
            <a:tailEnd/>
          </a:ln>
        </p:spPr>
        <p:txBody>
          <a:bodyPr wrap="none" anchor="ctr"/>
          <a:lstStyle>
            <a:lvl1pPr>
              <a:spcBef>
                <a:spcPct val="20000"/>
              </a:spcBef>
              <a:buClr>
                <a:schemeClr val="accent1"/>
              </a:buClr>
              <a:buSzPct val="100000"/>
              <a:buFont typeface="Symbol" panose="05050102010706020507" pitchFamily="18" charset="2"/>
              <a:buChar char=""/>
              <a:defRPr sz="2400">
                <a:solidFill>
                  <a:schemeClr val="tx2"/>
                </a:solidFill>
                <a:latin typeface="Candara" panose="020E0502030303020204" pitchFamily="34" charset="0"/>
              </a:defRPr>
            </a:lvl1pPr>
            <a:lvl2pPr marL="742950" indent="-285750">
              <a:spcBef>
                <a:spcPct val="20000"/>
              </a:spcBef>
              <a:buClr>
                <a:schemeClr val="accent1"/>
              </a:buClr>
              <a:buSzPct val="100000"/>
              <a:buFont typeface="Symbol" panose="05050102010706020507" pitchFamily="18" charset="2"/>
              <a:buChar char=""/>
              <a:defRPr sz="2200">
                <a:solidFill>
                  <a:schemeClr val="tx2"/>
                </a:solidFill>
                <a:latin typeface="Candara" panose="020E0502030303020204" pitchFamily="34" charset="0"/>
              </a:defRPr>
            </a:lvl2pPr>
            <a:lvl3pPr marL="1143000" indent="-228600">
              <a:spcBef>
                <a:spcPct val="20000"/>
              </a:spcBef>
              <a:buClr>
                <a:schemeClr val="accent1"/>
              </a:buClr>
              <a:buSzPct val="100000"/>
              <a:buFont typeface="Symbol" panose="05050102010706020507" pitchFamily="18" charset="2"/>
              <a:buChar char=""/>
              <a:defRPr sz="2000">
                <a:solidFill>
                  <a:schemeClr val="tx2"/>
                </a:solidFill>
                <a:latin typeface="Candara" panose="020E0502030303020204" pitchFamily="34" charset="0"/>
              </a:defRPr>
            </a:lvl3pPr>
            <a:lvl4pPr marL="1600200" indent="-228600">
              <a:spcBef>
                <a:spcPct val="20000"/>
              </a:spcBef>
              <a:buClr>
                <a:schemeClr val="accent1"/>
              </a:buClr>
              <a:buSzPct val="100000"/>
              <a:buFont typeface="Symbol" panose="05050102010706020507" pitchFamily="18" charset="2"/>
              <a:buChar char=""/>
              <a:defRPr>
                <a:solidFill>
                  <a:schemeClr val="tx2"/>
                </a:solidFill>
                <a:latin typeface="Candara" panose="020E0502030303020204" pitchFamily="34" charset="0"/>
              </a:defRPr>
            </a:lvl4pPr>
            <a:lvl5pPr marL="2057400" indent="-228600">
              <a:spcBef>
                <a:spcPct val="20000"/>
              </a:spcBef>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5pPr>
            <a:lvl6pPr marL="25146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6pPr>
            <a:lvl7pPr marL="29718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7pPr>
            <a:lvl8pPr marL="34290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8pPr>
            <a:lvl9pPr marL="38862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9pPr>
          </a:lstStyle>
          <a:p>
            <a:pPr algn="ctr">
              <a:spcBef>
                <a:spcPct val="0"/>
              </a:spcBef>
              <a:buClrTx/>
              <a:buSzTx/>
              <a:buFontTx/>
              <a:buNone/>
            </a:pPr>
            <a:r>
              <a:rPr lang="en-US" altLang="en-US">
                <a:solidFill>
                  <a:schemeClr val="tx1"/>
                </a:solidFill>
                <a:latin typeface="Maiandra GD" panose="020E0502030308020204" pitchFamily="34" charset="0"/>
              </a:rPr>
              <a:t>4. The Reader</a:t>
            </a:r>
          </a:p>
        </p:txBody>
      </p:sp>
      <p:sp>
        <p:nvSpPr>
          <p:cNvPr id="20489" name="Rectangle 9">
            <a:extLst>
              <a:ext uri="{FF2B5EF4-FFF2-40B4-BE49-F238E27FC236}">
                <a16:creationId xmlns:a16="http://schemas.microsoft.com/office/drawing/2014/main" id="{D9154AFB-20FC-4DDA-BBBD-176199BC4A48}"/>
              </a:ext>
            </a:extLst>
          </p:cNvPr>
          <p:cNvSpPr>
            <a:spLocks noChangeArrowheads="1"/>
          </p:cNvSpPr>
          <p:nvPr/>
        </p:nvSpPr>
        <p:spPr bwMode="auto">
          <a:xfrm>
            <a:off x="228600" y="2743200"/>
            <a:ext cx="1728788" cy="876300"/>
          </a:xfrm>
          <a:prstGeom prst="rect">
            <a:avLst/>
          </a:prstGeom>
          <a:solidFill>
            <a:schemeClr val="accent1"/>
          </a:solidFill>
          <a:ln w="9525">
            <a:solidFill>
              <a:schemeClr val="tx1"/>
            </a:solidFill>
            <a:miter lim="800000"/>
            <a:headEnd/>
            <a:tailEnd/>
          </a:ln>
        </p:spPr>
        <p:txBody>
          <a:bodyPr wrap="none" anchor="ctr"/>
          <a:lstStyle>
            <a:lvl1pPr>
              <a:spcBef>
                <a:spcPct val="20000"/>
              </a:spcBef>
              <a:buClr>
                <a:schemeClr val="accent1"/>
              </a:buClr>
              <a:buSzPct val="100000"/>
              <a:buFont typeface="Symbol" panose="05050102010706020507" pitchFamily="18" charset="2"/>
              <a:buChar char=""/>
              <a:defRPr sz="2400">
                <a:solidFill>
                  <a:schemeClr val="tx2"/>
                </a:solidFill>
                <a:latin typeface="Candara" panose="020E0502030303020204" pitchFamily="34" charset="0"/>
              </a:defRPr>
            </a:lvl1pPr>
            <a:lvl2pPr marL="742950" indent="-285750">
              <a:spcBef>
                <a:spcPct val="20000"/>
              </a:spcBef>
              <a:buClr>
                <a:schemeClr val="accent1"/>
              </a:buClr>
              <a:buSzPct val="100000"/>
              <a:buFont typeface="Symbol" panose="05050102010706020507" pitchFamily="18" charset="2"/>
              <a:buChar char=""/>
              <a:defRPr sz="2200">
                <a:solidFill>
                  <a:schemeClr val="tx2"/>
                </a:solidFill>
                <a:latin typeface="Candara" panose="020E0502030303020204" pitchFamily="34" charset="0"/>
              </a:defRPr>
            </a:lvl2pPr>
            <a:lvl3pPr marL="1143000" indent="-228600">
              <a:spcBef>
                <a:spcPct val="20000"/>
              </a:spcBef>
              <a:buClr>
                <a:schemeClr val="accent1"/>
              </a:buClr>
              <a:buSzPct val="100000"/>
              <a:buFont typeface="Symbol" panose="05050102010706020507" pitchFamily="18" charset="2"/>
              <a:buChar char=""/>
              <a:defRPr sz="2000">
                <a:solidFill>
                  <a:schemeClr val="tx2"/>
                </a:solidFill>
                <a:latin typeface="Candara" panose="020E0502030303020204" pitchFamily="34" charset="0"/>
              </a:defRPr>
            </a:lvl3pPr>
            <a:lvl4pPr marL="1600200" indent="-228600">
              <a:spcBef>
                <a:spcPct val="20000"/>
              </a:spcBef>
              <a:buClr>
                <a:schemeClr val="accent1"/>
              </a:buClr>
              <a:buSzPct val="100000"/>
              <a:buFont typeface="Symbol" panose="05050102010706020507" pitchFamily="18" charset="2"/>
              <a:buChar char=""/>
              <a:defRPr>
                <a:solidFill>
                  <a:schemeClr val="tx2"/>
                </a:solidFill>
                <a:latin typeface="Candara" panose="020E0502030303020204" pitchFamily="34" charset="0"/>
              </a:defRPr>
            </a:lvl4pPr>
            <a:lvl5pPr marL="2057400" indent="-228600">
              <a:spcBef>
                <a:spcPct val="20000"/>
              </a:spcBef>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5pPr>
            <a:lvl6pPr marL="25146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6pPr>
            <a:lvl7pPr marL="29718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7pPr>
            <a:lvl8pPr marL="34290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8pPr>
            <a:lvl9pPr marL="38862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9pPr>
          </a:lstStyle>
          <a:p>
            <a:pPr algn="ctr">
              <a:spcBef>
                <a:spcPct val="0"/>
              </a:spcBef>
              <a:buClrTx/>
              <a:buSzTx/>
              <a:buFontTx/>
              <a:buNone/>
            </a:pPr>
            <a:r>
              <a:rPr lang="en-US" altLang="en-US">
                <a:solidFill>
                  <a:schemeClr val="tx1"/>
                </a:solidFill>
                <a:latin typeface="Times New Roman" panose="02020603050405020304" pitchFamily="18" charset="0"/>
              </a:rPr>
              <a:t>Beyond the </a:t>
            </a:r>
          </a:p>
          <a:p>
            <a:pPr algn="ctr">
              <a:spcBef>
                <a:spcPct val="0"/>
              </a:spcBef>
              <a:buClrTx/>
              <a:buSzTx/>
              <a:buFontTx/>
              <a:buNone/>
            </a:pPr>
            <a:r>
              <a:rPr lang="en-US" altLang="en-US">
                <a:solidFill>
                  <a:schemeClr val="tx1"/>
                </a:solidFill>
                <a:latin typeface="Times New Roman" panose="02020603050405020304" pitchFamily="18" charset="0"/>
              </a:rPr>
              <a:t>World</a:t>
            </a:r>
          </a:p>
        </p:txBody>
      </p:sp>
      <p:sp>
        <p:nvSpPr>
          <p:cNvPr id="20490" name="Line 10">
            <a:extLst>
              <a:ext uri="{FF2B5EF4-FFF2-40B4-BE49-F238E27FC236}">
                <a16:creationId xmlns:a16="http://schemas.microsoft.com/office/drawing/2014/main" id="{5789F210-0A74-4442-B2D6-B123E7CC0F27}"/>
              </a:ext>
            </a:extLst>
          </p:cNvPr>
          <p:cNvSpPr>
            <a:spLocks noChangeShapeType="1"/>
          </p:cNvSpPr>
          <p:nvPr/>
        </p:nvSpPr>
        <p:spPr bwMode="auto">
          <a:xfrm>
            <a:off x="5257800" y="1447800"/>
            <a:ext cx="0" cy="228600"/>
          </a:xfrm>
          <a:prstGeom prst="line">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20491" name="Line 11">
            <a:extLst>
              <a:ext uri="{FF2B5EF4-FFF2-40B4-BE49-F238E27FC236}">
                <a16:creationId xmlns:a16="http://schemas.microsoft.com/office/drawing/2014/main" id="{B750D337-93D0-4ACF-B7B8-3810E36633F9}"/>
              </a:ext>
            </a:extLst>
          </p:cNvPr>
          <p:cNvSpPr>
            <a:spLocks noChangeShapeType="1"/>
          </p:cNvSpPr>
          <p:nvPr/>
        </p:nvSpPr>
        <p:spPr bwMode="auto">
          <a:xfrm>
            <a:off x="5257800" y="2362200"/>
            <a:ext cx="0" cy="304800"/>
          </a:xfrm>
          <a:prstGeom prst="line">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20492" name="Line 12">
            <a:extLst>
              <a:ext uri="{FF2B5EF4-FFF2-40B4-BE49-F238E27FC236}">
                <a16:creationId xmlns:a16="http://schemas.microsoft.com/office/drawing/2014/main" id="{335E11C2-FCBE-4A14-8B05-C8B0CFF22F2E}"/>
              </a:ext>
            </a:extLst>
          </p:cNvPr>
          <p:cNvSpPr>
            <a:spLocks noChangeShapeType="1"/>
          </p:cNvSpPr>
          <p:nvPr/>
        </p:nvSpPr>
        <p:spPr bwMode="auto">
          <a:xfrm>
            <a:off x="6400800" y="3124200"/>
            <a:ext cx="3810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3" name="Line 14">
            <a:extLst>
              <a:ext uri="{FF2B5EF4-FFF2-40B4-BE49-F238E27FC236}">
                <a16:creationId xmlns:a16="http://schemas.microsoft.com/office/drawing/2014/main" id="{67377C9A-1565-42B9-B6B3-8DC65080D60F}"/>
              </a:ext>
            </a:extLst>
          </p:cNvPr>
          <p:cNvSpPr>
            <a:spLocks noChangeShapeType="1"/>
          </p:cNvSpPr>
          <p:nvPr/>
        </p:nvSpPr>
        <p:spPr bwMode="auto">
          <a:xfrm flipH="1">
            <a:off x="3657600" y="3124200"/>
            <a:ext cx="3810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4" name="Line 15">
            <a:extLst>
              <a:ext uri="{FF2B5EF4-FFF2-40B4-BE49-F238E27FC236}">
                <a16:creationId xmlns:a16="http://schemas.microsoft.com/office/drawing/2014/main" id="{AD3F16CD-EA0E-41AA-B75E-11BE55419E27}"/>
              </a:ext>
            </a:extLst>
          </p:cNvPr>
          <p:cNvSpPr>
            <a:spLocks noChangeShapeType="1"/>
          </p:cNvSpPr>
          <p:nvPr/>
        </p:nvSpPr>
        <p:spPr bwMode="auto">
          <a:xfrm flipH="1">
            <a:off x="1905000" y="3124200"/>
            <a:ext cx="3048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5" name="Text Box 23">
            <a:extLst>
              <a:ext uri="{FF2B5EF4-FFF2-40B4-BE49-F238E27FC236}">
                <a16:creationId xmlns:a16="http://schemas.microsoft.com/office/drawing/2014/main" id="{75815D63-6FFB-4A32-8FF0-2D5A9762655E}"/>
              </a:ext>
            </a:extLst>
          </p:cNvPr>
          <p:cNvSpPr txBox="1">
            <a:spLocks noChangeArrowheads="1"/>
          </p:cNvSpPr>
          <p:nvPr/>
        </p:nvSpPr>
        <p:spPr bwMode="auto">
          <a:xfrm>
            <a:off x="228600" y="4419600"/>
            <a:ext cx="152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100000"/>
              <a:buFont typeface="Symbol" panose="05050102010706020507" pitchFamily="18" charset="2"/>
              <a:buChar char=""/>
              <a:defRPr sz="2400">
                <a:solidFill>
                  <a:schemeClr val="tx2"/>
                </a:solidFill>
                <a:latin typeface="Candara" panose="020E0502030303020204" pitchFamily="34" charset="0"/>
              </a:defRPr>
            </a:lvl1pPr>
            <a:lvl2pPr marL="742950" indent="-285750">
              <a:spcBef>
                <a:spcPct val="20000"/>
              </a:spcBef>
              <a:buClr>
                <a:schemeClr val="accent1"/>
              </a:buClr>
              <a:buSzPct val="100000"/>
              <a:buFont typeface="Symbol" panose="05050102010706020507" pitchFamily="18" charset="2"/>
              <a:buChar char=""/>
              <a:defRPr sz="2200">
                <a:solidFill>
                  <a:schemeClr val="tx2"/>
                </a:solidFill>
                <a:latin typeface="Candara" panose="020E0502030303020204" pitchFamily="34" charset="0"/>
              </a:defRPr>
            </a:lvl2pPr>
            <a:lvl3pPr marL="1143000" indent="-228600">
              <a:spcBef>
                <a:spcPct val="20000"/>
              </a:spcBef>
              <a:buClr>
                <a:schemeClr val="accent1"/>
              </a:buClr>
              <a:buSzPct val="100000"/>
              <a:buFont typeface="Symbol" panose="05050102010706020507" pitchFamily="18" charset="2"/>
              <a:buChar char=""/>
              <a:defRPr sz="2000">
                <a:solidFill>
                  <a:schemeClr val="tx2"/>
                </a:solidFill>
                <a:latin typeface="Candara" panose="020E0502030303020204" pitchFamily="34" charset="0"/>
              </a:defRPr>
            </a:lvl3pPr>
            <a:lvl4pPr marL="1600200" indent="-228600">
              <a:spcBef>
                <a:spcPct val="20000"/>
              </a:spcBef>
              <a:buClr>
                <a:schemeClr val="accent1"/>
              </a:buClr>
              <a:buSzPct val="100000"/>
              <a:buFont typeface="Symbol" panose="05050102010706020507" pitchFamily="18" charset="2"/>
              <a:buChar char=""/>
              <a:defRPr>
                <a:solidFill>
                  <a:schemeClr val="tx2"/>
                </a:solidFill>
                <a:latin typeface="Candara" panose="020E0502030303020204" pitchFamily="34" charset="0"/>
              </a:defRPr>
            </a:lvl4pPr>
            <a:lvl5pPr marL="2057400" indent="-228600">
              <a:spcBef>
                <a:spcPct val="20000"/>
              </a:spcBef>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5pPr>
            <a:lvl6pPr marL="25146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6pPr>
            <a:lvl7pPr marL="29718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7pPr>
            <a:lvl8pPr marL="34290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8pPr>
            <a:lvl9pPr marL="38862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9pPr>
          </a:lstStyle>
          <a:p>
            <a:pPr>
              <a:spcBef>
                <a:spcPct val="50000"/>
              </a:spcBef>
              <a:buClrTx/>
              <a:buSzTx/>
              <a:buFontTx/>
              <a:buNone/>
            </a:pPr>
            <a:r>
              <a:rPr lang="en-US" altLang="en-US" sz="2000" b="1">
                <a:solidFill>
                  <a:schemeClr val="tx1"/>
                </a:solidFill>
                <a:latin typeface="Times New Roman" panose="02020603050405020304" pitchFamily="18" charset="0"/>
              </a:rPr>
              <a:t> </a:t>
            </a:r>
          </a:p>
        </p:txBody>
      </p:sp>
      <p:sp>
        <p:nvSpPr>
          <p:cNvPr id="20496" name="Text Box 24">
            <a:extLst>
              <a:ext uri="{FF2B5EF4-FFF2-40B4-BE49-F238E27FC236}">
                <a16:creationId xmlns:a16="http://schemas.microsoft.com/office/drawing/2014/main" id="{21CFDFA6-A786-4AAC-8CD7-3FE7335DF7CE}"/>
              </a:ext>
            </a:extLst>
          </p:cNvPr>
          <p:cNvSpPr txBox="1">
            <a:spLocks noChangeArrowheads="1"/>
          </p:cNvSpPr>
          <p:nvPr/>
        </p:nvSpPr>
        <p:spPr bwMode="auto">
          <a:xfrm>
            <a:off x="2057400" y="3733800"/>
            <a:ext cx="1676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100000"/>
              <a:buFont typeface="Symbol" panose="05050102010706020507" pitchFamily="18" charset="2"/>
              <a:buChar char=""/>
              <a:defRPr sz="2400">
                <a:solidFill>
                  <a:schemeClr val="tx2"/>
                </a:solidFill>
                <a:latin typeface="Candara" panose="020E0502030303020204" pitchFamily="34" charset="0"/>
              </a:defRPr>
            </a:lvl1pPr>
            <a:lvl2pPr marL="742950" indent="-285750">
              <a:spcBef>
                <a:spcPct val="20000"/>
              </a:spcBef>
              <a:buClr>
                <a:schemeClr val="accent1"/>
              </a:buClr>
              <a:buSzPct val="100000"/>
              <a:buFont typeface="Symbol" panose="05050102010706020507" pitchFamily="18" charset="2"/>
              <a:buChar char=""/>
              <a:defRPr sz="2200">
                <a:solidFill>
                  <a:schemeClr val="tx2"/>
                </a:solidFill>
                <a:latin typeface="Candara" panose="020E0502030303020204" pitchFamily="34" charset="0"/>
              </a:defRPr>
            </a:lvl2pPr>
            <a:lvl3pPr marL="1143000" indent="-228600">
              <a:spcBef>
                <a:spcPct val="20000"/>
              </a:spcBef>
              <a:buClr>
                <a:schemeClr val="accent1"/>
              </a:buClr>
              <a:buSzPct val="100000"/>
              <a:buFont typeface="Symbol" panose="05050102010706020507" pitchFamily="18" charset="2"/>
              <a:buChar char=""/>
              <a:defRPr sz="2000">
                <a:solidFill>
                  <a:schemeClr val="tx2"/>
                </a:solidFill>
                <a:latin typeface="Candara" panose="020E0502030303020204" pitchFamily="34" charset="0"/>
              </a:defRPr>
            </a:lvl3pPr>
            <a:lvl4pPr marL="1600200" indent="-228600">
              <a:spcBef>
                <a:spcPct val="20000"/>
              </a:spcBef>
              <a:buClr>
                <a:schemeClr val="accent1"/>
              </a:buClr>
              <a:buSzPct val="100000"/>
              <a:buFont typeface="Symbol" panose="05050102010706020507" pitchFamily="18" charset="2"/>
              <a:buChar char=""/>
              <a:defRPr>
                <a:solidFill>
                  <a:schemeClr val="tx2"/>
                </a:solidFill>
                <a:latin typeface="Candara" panose="020E0502030303020204" pitchFamily="34" charset="0"/>
              </a:defRPr>
            </a:lvl4pPr>
            <a:lvl5pPr marL="2057400" indent="-228600">
              <a:spcBef>
                <a:spcPct val="20000"/>
              </a:spcBef>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5pPr>
            <a:lvl6pPr marL="25146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6pPr>
            <a:lvl7pPr marL="29718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7pPr>
            <a:lvl8pPr marL="34290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8pPr>
            <a:lvl9pPr marL="38862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9pPr>
          </a:lstStyle>
          <a:p>
            <a:pPr>
              <a:spcBef>
                <a:spcPct val="50000"/>
              </a:spcBef>
              <a:buClrTx/>
              <a:buSzTx/>
              <a:buFontTx/>
              <a:buNone/>
            </a:pPr>
            <a:r>
              <a:rPr lang="en-US" altLang="en-US" sz="1600" b="1">
                <a:solidFill>
                  <a:schemeClr val="tx1"/>
                </a:solidFill>
                <a:latin typeface="Maiandra GD" panose="020E0502030308020204" pitchFamily="34" charset="0"/>
              </a:rPr>
              <a:t> Text = Objective reality</a:t>
            </a:r>
          </a:p>
        </p:txBody>
      </p:sp>
      <p:sp>
        <p:nvSpPr>
          <p:cNvPr id="20497" name="Text Box 25">
            <a:extLst>
              <a:ext uri="{FF2B5EF4-FFF2-40B4-BE49-F238E27FC236}">
                <a16:creationId xmlns:a16="http://schemas.microsoft.com/office/drawing/2014/main" id="{99E378CE-2A49-47E0-B304-B072EA517DC8}"/>
              </a:ext>
            </a:extLst>
          </p:cNvPr>
          <p:cNvSpPr txBox="1">
            <a:spLocks noChangeArrowheads="1"/>
          </p:cNvSpPr>
          <p:nvPr/>
        </p:nvSpPr>
        <p:spPr bwMode="auto">
          <a:xfrm>
            <a:off x="228600" y="54102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100000"/>
              <a:buFont typeface="Symbol" panose="05050102010706020507" pitchFamily="18" charset="2"/>
              <a:buChar char=""/>
              <a:defRPr sz="2400">
                <a:solidFill>
                  <a:schemeClr val="tx2"/>
                </a:solidFill>
                <a:latin typeface="Candara" panose="020E0502030303020204" pitchFamily="34" charset="0"/>
              </a:defRPr>
            </a:lvl1pPr>
            <a:lvl2pPr marL="742950" indent="-285750">
              <a:spcBef>
                <a:spcPct val="20000"/>
              </a:spcBef>
              <a:buClr>
                <a:schemeClr val="accent1"/>
              </a:buClr>
              <a:buSzPct val="100000"/>
              <a:buFont typeface="Symbol" panose="05050102010706020507" pitchFamily="18" charset="2"/>
              <a:buChar char=""/>
              <a:defRPr sz="2200">
                <a:solidFill>
                  <a:schemeClr val="tx2"/>
                </a:solidFill>
                <a:latin typeface="Candara" panose="020E0502030303020204" pitchFamily="34" charset="0"/>
              </a:defRPr>
            </a:lvl2pPr>
            <a:lvl3pPr marL="1143000" indent="-228600">
              <a:spcBef>
                <a:spcPct val="20000"/>
              </a:spcBef>
              <a:buClr>
                <a:schemeClr val="accent1"/>
              </a:buClr>
              <a:buSzPct val="100000"/>
              <a:buFont typeface="Symbol" panose="05050102010706020507" pitchFamily="18" charset="2"/>
              <a:buChar char=""/>
              <a:defRPr sz="2000">
                <a:solidFill>
                  <a:schemeClr val="tx2"/>
                </a:solidFill>
                <a:latin typeface="Candara" panose="020E0502030303020204" pitchFamily="34" charset="0"/>
              </a:defRPr>
            </a:lvl3pPr>
            <a:lvl4pPr marL="1600200" indent="-228600">
              <a:spcBef>
                <a:spcPct val="20000"/>
              </a:spcBef>
              <a:buClr>
                <a:schemeClr val="accent1"/>
              </a:buClr>
              <a:buSzPct val="100000"/>
              <a:buFont typeface="Symbol" panose="05050102010706020507" pitchFamily="18" charset="2"/>
              <a:buChar char=""/>
              <a:defRPr>
                <a:solidFill>
                  <a:schemeClr val="tx2"/>
                </a:solidFill>
                <a:latin typeface="Candara" panose="020E0502030303020204" pitchFamily="34" charset="0"/>
              </a:defRPr>
            </a:lvl4pPr>
            <a:lvl5pPr marL="2057400" indent="-228600">
              <a:spcBef>
                <a:spcPct val="20000"/>
              </a:spcBef>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5pPr>
            <a:lvl6pPr marL="25146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6pPr>
            <a:lvl7pPr marL="29718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7pPr>
            <a:lvl8pPr marL="34290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8pPr>
            <a:lvl9pPr marL="38862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9pPr>
          </a:lstStyle>
          <a:p>
            <a:pPr>
              <a:spcBef>
                <a:spcPct val="50000"/>
              </a:spcBef>
              <a:buClrTx/>
              <a:buSzTx/>
              <a:buFontTx/>
              <a:buNone/>
            </a:pPr>
            <a:endParaRPr lang="en-US" altLang="en-US">
              <a:solidFill>
                <a:schemeClr val="tx1"/>
              </a:solidFill>
              <a:latin typeface="Times New Roman" panose="02020603050405020304" pitchFamily="18" charset="0"/>
            </a:endParaRPr>
          </a:p>
        </p:txBody>
      </p:sp>
      <p:sp>
        <p:nvSpPr>
          <p:cNvPr id="20498" name="Text Box 27">
            <a:extLst>
              <a:ext uri="{FF2B5EF4-FFF2-40B4-BE49-F238E27FC236}">
                <a16:creationId xmlns:a16="http://schemas.microsoft.com/office/drawing/2014/main" id="{CE758865-C55A-4975-8267-7992D95370BB}"/>
              </a:ext>
            </a:extLst>
          </p:cNvPr>
          <p:cNvSpPr txBox="1">
            <a:spLocks noChangeArrowheads="1"/>
          </p:cNvSpPr>
          <p:nvPr/>
        </p:nvSpPr>
        <p:spPr bwMode="auto">
          <a:xfrm>
            <a:off x="228600" y="5029200"/>
            <a:ext cx="3733800" cy="147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100000"/>
              <a:buFont typeface="Symbol" panose="05050102010706020507" pitchFamily="18" charset="2"/>
              <a:buChar char=""/>
              <a:defRPr sz="2400">
                <a:solidFill>
                  <a:schemeClr val="tx2"/>
                </a:solidFill>
                <a:latin typeface="Candara" panose="020E0502030303020204" pitchFamily="34" charset="0"/>
              </a:defRPr>
            </a:lvl1pPr>
            <a:lvl2pPr marL="742950" indent="-285750">
              <a:spcBef>
                <a:spcPct val="20000"/>
              </a:spcBef>
              <a:buClr>
                <a:schemeClr val="accent1"/>
              </a:buClr>
              <a:buSzPct val="100000"/>
              <a:buFont typeface="Symbol" panose="05050102010706020507" pitchFamily="18" charset="2"/>
              <a:buChar char=""/>
              <a:defRPr sz="2200">
                <a:solidFill>
                  <a:schemeClr val="tx2"/>
                </a:solidFill>
                <a:latin typeface="Candara" panose="020E0502030303020204" pitchFamily="34" charset="0"/>
              </a:defRPr>
            </a:lvl2pPr>
            <a:lvl3pPr marL="1143000" indent="-228600">
              <a:spcBef>
                <a:spcPct val="20000"/>
              </a:spcBef>
              <a:buClr>
                <a:schemeClr val="accent1"/>
              </a:buClr>
              <a:buSzPct val="100000"/>
              <a:buFont typeface="Symbol" panose="05050102010706020507" pitchFamily="18" charset="2"/>
              <a:buChar char=""/>
              <a:defRPr sz="2000">
                <a:solidFill>
                  <a:schemeClr val="tx2"/>
                </a:solidFill>
                <a:latin typeface="Candara" panose="020E0502030303020204" pitchFamily="34" charset="0"/>
              </a:defRPr>
            </a:lvl3pPr>
            <a:lvl4pPr marL="1600200" indent="-228600">
              <a:spcBef>
                <a:spcPct val="20000"/>
              </a:spcBef>
              <a:buClr>
                <a:schemeClr val="accent1"/>
              </a:buClr>
              <a:buSzPct val="100000"/>
              <a:buFont typeface="Symbol" panose="05050102010706020507" pitchFamily="18" charset="2"/>
              <a:buChar char=""/>
              <a:defRPr>
                <a:solidFill>
                  <a:schemeClr val="tx2"/>
                </a:solidFill>
                <a:latin typeface="Candara" panose="020E0502030303020204" pitchFamily="34" charset="0"/>
              </a:defRPr>
            </a:lvl4pPr>
            <a:lvl5pPr marL="2057400" indent="-228600">
              <a:spcBef>
                <a:spcPct val="20000"/>
              </a:spcBef>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5pPr>
            <a:lvl6pPr marL="25146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6pPr>
            <a:lvl7pPr marL="29718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7pPr>
            <a:lvl8pPr marL="34290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8pPr>
            <a:lvl9pPr marL="38862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9pPr>
          </a:lstStyle>
          <a:p>
            <a:pPr>
              <a:spcBef>
                <a:spcPct val="50000"/>
              </a:spcBef>
              <a:buClrTx/>
              <a:buSzTx/>
              <a:buFontTx/>
              <a:buNone/>
            </a:pPr>
            <a:r>
              <a:rPr lang="en-US" altLang="en-US" sz="1400" b="1">
                <a:solidFill>
                  <a:srgbClr val="0000CC"/>
                </a:solidFill>
                <a:latin typeface="Times New Roman" panose="02020603050405020304" pitchFamily="18" charset="0"/>
              </a:rPr>
              <a:t>Formalism: the </a:t>
            </a:r>
            <a:r>
              <a:rPr lang="en-US" altLang="en-US" sz="1400" b="1" i="1">
                <a:solidFill>
                  <a:srgbClr val="0000CC"/>
                </a:solidFill>
                <a:latin typeface="Times New Roman" panose="02020603050405020304" pitchFamily="18" charset="0"/>
              </a:rPr>
              <a:t>TEXT</a:t>
            </a:r>
            <a:r>
              <a:rPr lang="en-US" altLang="en-US" sz="1400" b="1">
                <a:solidFill>
                  <a:srgbClr val="0000CC"/>
                </a:solidFill>
                <a:latin typeface="Times New Roman" panose="02020603050405020304" pitchFamily="18" charset="0"/>
              </a:rPr>
              <a:t>  (as art)</a:t>
            </a:r>
          </a:p>
          <a:p>
            <a:pPr>
              <a:spcBef>
                <a:spcPct val="50000"/>
              </a:spcBef>
              <a:buClrTx/>
              <a:buSzTx/>
              <a:buFontTx/>
              <a:buNone/>
            </a:pPr>
            <a:r>
              <a:rPr lang="en-US" altLang="en-US" sz="1400" b="1">
                <a:solidFill>
                  <a:srgbClr val="0000CC"/>
                </a:solidFill>
                <a:latin typeface="Times New Roman" panose="02020603050405020304" pitchFamily="18" charset="0"/>
              </a:rPr>
              <a:t>Structuralism: the </a:t>
            </a:r>
            <a:r>
              <a:rPr lang="en-US" altLang="en-US" sz="1400" b="1" i="1">
                <a:solidFill>
                  <a:srgbClr val="0000CC"/>
                </a:solidFill>
                <a:latin typeface="Times New Roman" panose="02020603050405020304" pitchFamily="18" charset="0"/>
              </a:rPr>
              <a:t>TEXT</a:t>
            </a:r>
            <a:r>
              <a:rPr lang="en-US" altLang="en-US" sz="1400" b="1">
                <a:solidFill>
                  <a:srgbClr val="0000CC"/>
                </a:solidFill>
                <a:latin typeface="Times New Roman" panose="02020603050405020304" pitchFamily="18" charset="0"/>
              </a:rPr>
              <a:t>  (as language system)</a:t>
            </a:r>
          </a:p>
          <a:p>
            <a:pPr>
              <a:spcBef>
                <a:spcPct val="50000"/>
              </a:spcBef>
              <a:buClrTx/>
              <a:buSzTx/>
              <a:buFontTx/>
              <a:buNone/>
            </a:pPr>
            <a:r>
              <a:rPr lang="en-US" altLang="en-US" sz="1400" b="1">
                <a:solidFill>
                  <a:srgbClr val="0000CC"/>
                </a:solidFill>
                <a:latin typeface="Times New Roman" panose="02020603050405020304" pitchFamily="18" charset="0"/>
              </a:rPr>
              <a:t>Psychoanalytic: </a:t>
            </a:r>
            <a:r>
              <a:rPr lang="en-US" altLang="en-US" sz="1400" b="1" i="1">
                <a:solidFill>
                  <a:srgbClr val="0000CC"/>
                </a:solidFill>
                <a:latin typeface="Times New Roman" panose="02020603050405020304" pitchFamily="18" charset="0"/>
              </a:rPr>
              <a:t>AUTHOR</a:t>
            </a:r>
            <a:r>
              <a:rPr lang="en-US" altLang="en-US" sz="1400" b="1">
                <a:solidFill>
                  <a:srgbClr val="0000CC"/>
                </a:solidFill>
                <a:latin typeface="Times New Roman" panose="02020603050405020304" pitchFamily="18" charset="0"/>
              </a:rPr>
              <a:t>/</a:t>
            </a:r>
            <a:r>
              <a:rPr lang="en-US" altLang="en-US" sz="1400" b="1" i="1">
                <a:solidFill>
                  <a:srgbClr val="0000CC"/>
                </a:solidFill>
                <a:latin typeface="Times New Roman" panose="02020603050405020304" pitchFamily="18" charset="0"/>
              </a:rPr>
              <a:t>READER</a:t>
            </a:r>
            <a:r>
              <a:rPr lang="en-US" altLang="en-US" sz="1400" b="1">
                <a:solidFill>
                  <a:srgbClr val="0000CC"/>
                </a:solidFill>
                <a:latin typeface="Times New Roman" panose="02020603050405020304" pitchFamily="18" charset="0"/>
              </a:rPr>
              <a:t>/text  </a:t>
            </a:r>
          </a:p>
          <a:p>
            <a:pPr>
              <a:spcBef>
                <a:spcPct val="50000"/>
              </a:spcBef>
              <a:buClrTx/>
              <a:buSzTx/>
              <a:buFontTx/>
              <a:buNone/>
            </a:pPr>
            <a:r>
              <a:rPr lang="en-US" altLang="en-US" sz="1400" b="1">
                <a:solidFill>
                  <a:srgbClr val="0000CC"/>
                </a:solidFill>
                <a:latin typeface="Times New Roman" panose="02020603050405020304" pitchFamily="18" charset="0"/>
              </a:rPr>
              <a:t>Reader Response: </a:t>
            </a:r>
            <a:r>
              <a:rPr lang="en-US" altLang="en-US" sz="1400" b="1" i="1">
                <a:solidFill>
                  <a:srgbClr val="0000CC"/>
                </a:solidFill>
                <a:latin typeface="Times New Roman" panose="02020603050405020304" pitchFamily="18" charset="0"/>
              </a:rPr>
              <a:t>READER</a:t>
            </a:r>
            <a:r>
              <a:rPr lang="en-US" altLang="en-US" sz="1400" b="1">
                <a:solidFill>
                  <a:srgbClr val="0000CC"/>
                </a:solidFill>
                <a:latin typeface="Times New Roman" panose="02020603050405020304" pitchFamily="18" charset="0"/>
              </a:rPr>
              <a:t>/</a:t>
            </a:r>
            <a:r>
              <a:rPr lang="en-US" altLang="en-US" sz="1400" b="1" i="1">
                <a:solidFill>
                  <a:srgbClr val="0000CC"/>
                </a:solidFill>
                <a:latin typeface="Times New Roman" panose="02020603050405020304" pitchFamily="18" charset="0"/>
              </a:rPr>
              <a:t>TEXT/</a:t>
            </a:r>
            <a:r>
              <a:rPr lang="en-US" altLang="en-US" sz="1400" b="1">
                <a:solidFill>
                  <a:srgbClr val="0000CC"/>
                </a:solidFill>
                <a:latin typeface="Times New Roman" panose="02020603050405020304" pitchFamily="18" charset="0"/>
              </a:rPr>
              <a:t>community</a:t>
            </a:r>
            <a:r>
              <a:rPr lang="en-US" altLang="en-US" sz="1400" b="1" i="1">
                <a:solidFill>
                  <a:srgbClr val="0000CC"/>
                </a:solidFill>
                <a:latin typeface="Times New Roman" panose="02020603050405020304" pitchFamily="18" charset="0"/>
              </a:rPr>
              <a:t> </a:t>
            </a:r>
            <a:r>
              <a:rPr lang="en-US" altLang="en-US" sz="1400" b="1">
                <a:solidFill>
                  <a:srgbClr val="0000CC"/>
                </a:solidFill>
                <a:latin typeface="Times New Roman" panose="02020603050405020304" pitchFamily="18" charset="0"/>
              </a:rPr>
              <a:t>of readers w/shared values</a:t>
            </a:r>
          </a:p>
        </p:txBody>
      </p:sp>
      <p:sp>
        <p:nvSpPr>
          <p:cNvPr id="20499" name="Line 62">
            <a:extLst>
              <a:ext uri="{FF2B5EF4-FFF2-40B4-BE49-F238E27FC236}">
                <a16:creationId xmlns:a16="http://schemas.microsoft.com/office/drawing/2014/main" id="{4C6CCA67-2B1E-4B82-B242-729E0464219E}"/>
              </a:ext>
            </a:extLst>
          </p:cNvPr>
          <p:cNvSpPr>
            <a:spLocks noChangeShapeType="1"/>
          </p:cNvSpPr>
          <p:nvPr/>
        </p:nvSpPr>
        <p:spPr bwMode="auto">
          <a:xfrm>
            <a:off x="6248400" y="41910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0" name="Line 78">
            <a:extLst>
              <a:ext uri="{FF2B5EF4-FFF2-40B4-BE49-F238E27FC236}">
                <a16:creationId xmlns:a16="http://schemas.microsoft.com/office/drawing/2014/main" id="{3EEAF831-01B9-43F6-9B3D-164CF3C6EFDB}"/>
              </a:ext>
            </a:extLst>
          </p:cNvPr>
          <p:cNvSpPr>
            <a:spLocks noChangeShapeType="1"/>
          </p:cNvSpPr>
          <p:nvPr/>
        </p:nvSpPr>
        <p:spPr bwMode="auto">
          <a:xfrm flipV="1">
            <a:off x="5257800" y="6172200"/>
            <a:ext cx="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501" name="Line 85">
            <a:extLst>
              <a:ext uri="{FF2B5EF4-FFF2-40B4-BE49-F238E27FC236}">
                <a16:creationId xmlns:a16="http://schemas.microsoft.com/office/drawing/2014/main" id="{50B661F2-252D-4A69-98B7-484D298D018F}"/>
              </a:ext>
            </a:extLst>
          </p:cNvPr>
          <p:cNvSpPr>
            <a:spLocks noChangeShapeType="1"/>
          </p:cNvSpPr>
          <p:nvPr/>
        </p:nvSpPr>
        <p:spPr bwMode="auto">
          <a:xfrm flipH="1">
            <a:off x="6705600" y="1981200"/>
            <a:ext cx="3048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502" name="Text Box 87">
            <a:extLst>
              <a:ext uri="{FF2B5EF4-FFF2-40B4-BE49-F238E27FC236}">
                <a16:creationId xmlns:a16="http://schemas.microsoft.com/office/drawing/2014/main" id="{FB882B3A-02B0-4A62-9B33-C7017B84D325}"/>
              </a:ext>
            </a:extLst>
          </p:cNvPr>
          <p:cNvSpPr txBox="1">
            <a:spLocks noChangeArrowheads="1"/>
          </p:cNvSpPr>
          <p:nvPr/>
        </p:nvSpPr>
        <p:spPr bwMode="auto">
          <a:xfrm>
            <a:off x="228600" y="657225"/>
            <a:ext cx="3429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100000"/>
              <a:buFont typeface="Symbol" panose="05050102010706020507" pitchFamily="18" charset="2"/>
              <a:buChar char=""/>
              <a:defRPr sz="2400">
                <a:solidFill>
                  <a:schemeClr val="tx2"/>
                </a:solidFill>
                <a:latin typeface="Candara" panose="020E0502030303020204" pitchFamily="34" charset="0"/>
              </a:defRPr>
            </a:lvl1pPr>
            <a:lvl2pPr marL="742950" indent="-285750">
              <a:spcBef>
                <a:spcPct val="20000"/>
              </a:spcBef>
              <a:buClr>
                <a:schemeClr val="accent1"/>
              </a:buClr>
              <a:buSzPct val="100000"/>
              <a:buFont typeface="Symbol" panose="05050102010706020507" pitchFamily="18" charset="2"/>
              <a:buChar char=""/>
              <a:defRPr sz="2200">
                <a:solidFill>
                  <a:schemeClr val="tx2"/>
                </a:solidFill>
                <a:latin typeface="Candara" panose="020E0502030303020204" pitchFamily="34" charset="0"/>
              </a:defRPr>
            </a:lvl2pPr>
            <a:lvl3pPr marL="1143000" indent="-228600">
              <a:spcBef>
                <a:spcPct val="20000"/>
              </a:spcBef>
              <a:buClr>
                <a:schemeClr val="accent1"/>
              </a:buClr>
              <a:buSzPct val="100000"/>
              <a:buFont typeface="Symbol" panose="05050102010706020507" pitchFamily="18" charset="2"/>
              <a:buChar char=""/>
              <a:defRPr sz="2000">
                <a:solidFill>
                  <a:schemeClr val="tx2"/>
                </a:solidFill>
                <a:latin typeface="Candara" panose="020E0502030303020204" pitchFamily="34" charset="0"/>
              </a:defRPr>
            </a:lvl3pPr>
            <a:lvl4pPr marL="1600200" indent="-228600">
              <a:spcBef>
                <a:spcPct val="20000"/>
              </a:spcBef>
              <a:buClr>
                <a:schemeClr val="accent1"/>
              </a:buClr>
              <a:buSzPct val="100000"/>
              <a:buFont typeface="Symbol" panose="05050102010706020507" pitchFamily="18" charset="2"/>
              <a:buChar char=""/>
              <a:defRPr>
                <a:solidFill>
                  <a:schemeClr val="tx2"/>
                </a:solidFill>
                <a:latin typeface="Candara" panose="020E0502030303020204" pitchFamily="34" charset="0"/>
              </a:defRPr>
            </a:lvl4pPr>
            <a:lvl5pPr marL="2057400" indent="-228600">
              <a:spcBef>
                <a:spcPct val="20000"/>
              </a:spcBef>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5pPr>
            <a:lvl6pPr marL="25146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6pPr>
            <a:lvl7pPr marL="29718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7pPr>
            <a:lvl8pPr marL="34290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8pPr>
            <a:lvl9pPr marL="38862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9pPr>
          </a:lstStyle>
          <a:p>
            <a:pPr eaLnBrk="0" hangingPunct="0">
              <a:spcBef>
                <a:spcPct val="50000"/>
              </a:spcBef>
              <a:buClrTx/>
              <a:buSzTx/>
              <a:buFontTx/>
              <a:buNone/>
            </a:pPr>
            <a:r>
              <a:rPr lang="en-US" altLang="en-US" sz="2000" b="1">
                <a:solidFill>
                  <a:schemeClr val="tx1"/>
                </a:solidFill>
                <a:latin typeface="Maiandra GD" panose="020E0502030308020204" pitchFamily="34" charset="0"/>
              </a:rPr>
              <a:t>THE 4 CRITICAL VARIABLES of LITERARY THEORY &amp; CRITICISM</a:t>
            </a:r>
          </a:p>
        </p:txBody>
      </p:sp>
      <p:sp>
        <p:nvSpPr>
          <p:cNvPr id="20503" name="Text Box 89">
            <a:extLst>
              <a:ext uri="{FF2B5EF4-FFF2-40B4-BE49-F238E27FC236}">
                <a16:creationId xmlns:a16="http://schemas.microsoft.com/office/drawing/2014/main" id="{DF4E101D-3360-44E5-A8C1-F7029BE5AEFE}"/>
              </a:ext>
            </a:extLst>
          </p:cNvPr>
          <p:cNvSpPr txBox="1">
            <a:spLocks noChangeArrowheads="1"/>
          </p:cNvSpPr>
          <p:nvPr/>
        </p:nvSpPr>
        <p:spPr bwMode="auto">
          <a:xfrm>
            <a:off x="6629400" y="3657600"/>
            <a:ext cx="21336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100000"/>
              <a:buFont typeface="Symbol" panose="05050102010706020507" pitchFamily="18" charset="2"/>
              <a:buChar char=""/>
              <a:defRPr sz="2400">
                <a:solidFill>
                  <a:schemeClr val="tx2"/>
                </a:solidFill>
                <a:latin typeface="Candara" panose="020E0502030303020204" pitchFamily="34" charset="0"/>
              </a:defRPr>
            </a:lvl1pPr>
            <a:lvl2pPr marL="742950" indent="-285750">
              <a:spcBef>
                <a:spcPct val="20000"/>
              </a:spcBef>
              <a:buClr>
                <a:schemeClr val="accent1"/>
              </a:buClr>
              <a:buSzPct val="100000"/>
              <a:buFont typeface="Symbol" panose="05050102010706020507" pitchFamily="18" charset="2"/>
              <a:buChar char=""/>
              <a:defRPr sz="2200">
                <a:solidFill>
                  <a:schemeClr val="tx2"/>
                </a:solidFill>
                <a:latin typeface="Candara" panose="020E0502030303020204" pitchFamily="34" charset="0"/>
              </a:defRPr>
            </a:lvl2pPr>
            <a:lvl3pPr marL="1143000" indent="-228600">
              <a:spcBef>
                <a:spcPct val="20000"/>
              </a:spcBef>
              <a:buClr>
                <a:schemeClr val="accent1"/>
              </a:buClr>
              <a:buSzPct val="100000"/>
              <a:buFont typeface="Symbol" panose="05050102010706020507" pitchFamily="18" charset="2"/>
              <a:buChar char=""/>
              <a:defRPr sz="2000">
                <a:solidFill>
                  <a:schemeClr val="tx2"/>
                </a:solidFill>
                <a:latin typeface="Candara" panose="020E0502030303020204" pitchFamily="34" charset="0"/>
              </a:defRPr>
            </a:lvl3pPr>
            <a:lvl4pPr marL="1600200" indent="-228600">
              <a:spcBef>
                <a:spcPct val="20000"/>
              </a:spcBef>
              <a:buClr>
                <a:schemeClr val="accent1"/>
              </a:buClr>
              <a:buSzPct val="100000"/>
              <a:buFont typeface="Symbol" panose="05050102010706020507" pitchFamily="18" charset="2"/>
              <a:buChar char=""/>
              <a:defRPr>
                <a:solidFill>
                  <a:schemeClr val="tx2"/>
                </a:solidFill>
                <a:latin typeface="Candara" panose="020E0502030303020204" pitchFamily="34" charset="0"/>
              </a:defRPr>
            </a:lvl4pPr>
            <a:lvl5pPr marL="2057400" indent="-228600">
              <a:spcBef>
                <a:spcPct val="20000"/>
              </a:spcBef>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5pPr>
            <a:lvl6pPr marL="25146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6pPr>
            <a:lvl7pPr marL="29718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7pPr>
            <a:lvl8pPr marL="34290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8pPr>
            <a:lvl9pPr marL="38862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9pPr>
          </a:lstStyle>
          <a:p>
            <a:pPr eaLnBrk="0" hangingPunct="0">
              <a:spcBef>
                <a:spcPct val="50000"/>
              </a:spcBef>
              <a:buClrTx/>
              <a:buSzTx/>
              <a:buFontTx/>
              <a:buNone/>
            </a:pPr>
            <a:r>
              <a:rPr lang="en-US" altLang="en-US" sz="1600" b="1">
                <a:solidFill>
                  <a:schemeClr val="tx1"/>
                </a:solidFill>
                <a:latin typeface="Maiandra GD" panose="020E0502030308020204" pitchFamily="34" charset="0"/>
              </a:rPr>
              <a:t>Text = Ideologically constructed language </a:t>
            </a:r>
            <a:endParaRPr lang="en-US" altLang="en-US" sz="1600" b="1">
              <a:solidFill>
                <a:schemeClr val="tx1"/>
              </a:solidFill>
              <a:latin typeface="Times New Roman" panose="02020603050405020304" pitchFamily="18" charset="0"/>
            </a:endParaRPr>
          </a:p>
        </p:txBody>
      </p:sp>
      <p:sp>
        <p:nvSpPr>
          <p:cNvPr id="20504" name="Text Box 93">
            <a:extLst>
              <a:ext uri="{FF2B5EF4-FFF2-40B4-BE49-F238E27FC236}">
                <a16:creationId xmlns:a16="http://schemas.microsoft.com/office/drawing/2014/main" id="{CB6A076E-3542-49C2-8C78-90CF385CC530}"/>
              </a:ext>
            </a:extLst>
          </p:cNvPr>
          <p:cNvSpPr txBox="1">
            <a:spLocks noChangeArrowheads="1"/>
          </p:cNvSpPr>
          <p:nvPr/>
        </p:nvSpPr>
        <p:spPr bwMode="auto">
          <a:xfrm>
            <a:off x="4419600" y="3657600"/>
            <a:ext cx="1752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100000"/>
              <a:buFont typeface="Symbol" panose="05050102010706020507" pitchFamily="18" charset="2"/>
              <a:buChar char=""/>
              <a:defRPr sz="2400">
                <a:solidFill>
                  <a:schemeClr val="tx2"/>
                </a:solidFill>
                <a:latin typeface="Candara" panose="020E0502030303020204" pitchFamily="34" charset="0"/>
              </a:defRPr>
            </a:lvl1pPr>
            <a:lvl2pPr marL="742950" indent="-285750">
              <a:spcBef>
                <a:spcPct val="20000"/>
              </a:spcBef>
              <a:buClr>
                <a:schemeClr val="accent1"/>
              </a:buClr>
              <a:buSzPct val="100000"/>
              <a:buFont typeface="Symbol" panose="05050102010706020507" pitchFamily="18" charset="2"/>
              <a:buChar char=""/>
              <a:defRPr sz="2200">
                <a:solidFill>
                  <a:schemeClr val="tx2"/>
                </a:solidFill>
                <a:latin typeface="Candara" panose="020E0502030303020204" pitchFamily="34" charset="0"/>
              </a:defRPr>
            </a:lvl2pPr>
            <a:lvl3pPr marL="1143000" indent="-228600">
              <a:spcBef>
                <a:spcPct val="20000"/>
              </a:spcBef>
              <a:buClr>
                <a:schemeClr val="accent1"/>
              </a:buClr>
              <a:buSzPct val="100000"/>
              <a:buFont typeface="Symbol" panose="05050102010706020507" pitchFamily="18" charset="2"/>
              <a:buChar char=""/>
              <a:defRPr sz="2000">
                <a:solidFill>
                  <a:schemeClr val="tx2"/>
                </a:solidFill>
                <a:latin typeface="Candara" panose="020E0502030303020204" pitchFamily="34" charset="0"/>
              </a:defRPr>
            </a:lvl3pPr>
            <a:lvl4pPr marL="1600200" indent="-228600">
              <a:spcBef>
                <a:spcPct val="20000"/>
              </a:spcBef>
              <a:buClr>
                <a:schemeClr val="accent1"/>
              </a:buClr>
              <a:buSzPct val="100000"/>
              <a:buFont typeface="Symbol" panose="05050102010706020507" pitchFamily="18" charset="2"/>
              <a:buChar char=""/>
              <a:defRPr>
                <a:solidFill>
                  <a:schemeClr val="tx2"/>
                </a:solidFill>
                <a:latin typeface="Candara" panose="020E0502030303020204" pitchFamily="34" charset="0"/>
              </a:defRPr>
            </a:lvl4pPr>
            <a:lvl5pPr marL="2057400" indent="-228600">
              <a:spcBef>
                <a:spcPct val="20000"/>
              </a:spcBef>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5pPr>
            <a:lvl6pPr marL="25146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6pPr>
            <a:lvl7pPr marL="29718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7pPr>
            <a:lvl8pPr marL="34290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8pPr>
            <a:lvl9pPr marL="38862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9pPr>
          </a:lstStyle>
          <a:p>
            <a:pPr eaLnBrk="0" hangingPunct="0">
              <a:spcBef>
                <a:spcPct val="50000"/>
              </a:spcBef>
              <a:buClrTx/>
              <a:buSzTx/>
              <a:buFontTx/>
              <a:buNone/>
            </a:pPr>
            <a:r>
              <a:rPr lang="en-US" altLang="en-US" sz="1800" b="1">
                <a:solidFill>
                  <a:schemeClr val="tx1"/>
                </a:solidFill>
                <a:latin typeface="Maiandra GD" panose="020E0502030308020204" pitchFamily="34" charset="0"/>
              </a:rPr>
              <a:t>ITS CONTEXT</a:t>
            </a:r>
          </a:p>
        </p:txBody>
      </p:sp>
      <p:sp>
        <p:nvSpPr>
          <p:cNvPr id="20505" name="AutoShape 94">
            <a:extLst>
              <a:ext uri="{FF2B5EF4-FFF2-40B4-BE49-F238E27FC236}">
                <a16:creationId xmlns:a16="http://schemas.microsoft.com/office/drawing/2014/main" id="{86FFCFE1-EAAB-4CAB-BA34-A915B2BC2A44}"/>
              </a:ext>
            </a:extLst>
          </p:cNvPr>
          <p:cNvSpPr>
            <a:spLocks noChangeArrowheads="1"/>
          </p:cNvSpPr>
          <p:nvPr/>
        </p:nvSpPr>
        <p:spPr bwMode="auto">
          <a:xfrm>
            <a:off x="6007100" y="3697288"/>
            <a:ext cx="685800" cy="265112"/>
          </a:xfrm>
          <a:prstGeom prst="rightArrow">
            <a:avLst>
              <a:gd name="adj1" fmla="val 50000"/>
              <a:gd name="adj2" fmla="val 64671"/>
            </a:avLst>
          </a:prstGeom>
          <a:solidFill>
            <a:schemeClr val="accent1"/>
          </a:solidFill>
          <a:ln w="9525">
            <a:solidFill>
              <a:schemeClr val="tx1"/>
            </a:solidFill>
            <a:miter lim="800000"/>
            <a:headEnd/>
            <a:tailEnd/>
          </a:ln>
        </p:spPr>
        <p:txBody>
          <a:bodyPr wrap="none" anchor="ctr"/>
          <a:lstStyle>
            <a:lvl1pPr>
              <a:spcBef>
                <a:spcPct val="20000"/>
              </a:spcBef>
              <a:buClr>
                <a:schemeClr val="accent1"/>
              </a:buClr>
              <a:buSzPct val="100000"/>
              <a:buFont typeface="Symbol" panose="05050102010706020507" pitchFamily="18" charset="2"/>
              <a:buChar char=""/>
              <a:defRPr sz="2400">
                <a:solidFill>
                  <a:schemeClr val="tx2"/>
                </a:solidFill>
                <a:latin typeface="Candara" panose="020E0502030303020204" pitchFamily="34" charset="0"/>
              </a:defRPr>
            </a:lvl1pPr>
            <a:lvl2pPr marL="742950" indent="-285750">
              <a:spcBef>
                <a:spcPct val="20000"/>
              </a:spcBef>
              <a:buClr>
                <a:schemeClr val="accent1"/>
              </a:buClr>
              <a:buSzPct val="100000"/>
              <a:buFont typeface="Symbol" panose="05050102010706020507" pitchFamily="18" charset="2"/>
              <a:buChar char=""/>
              <a:defRPr sz="2200">
                <a:solidFill>
                  <a:schemeClr val="tx2"/>
                </a:solidFill>
                <a:latin typeface="Candara" panose="020E0502030303020204" pitchFamily="34" charset="0"/>
              </a:defRPr>
            </a:lvl2pPr>
            <a:lvl3pPr marL="1143000" indent="-228600">
              <a:spcBef>
                <a:spcPct val="20000"/>
              </a:spcBef>
              <a:buClr>
                <a:schemeClr val="accent1"/>
              </a:buClr>
              <a:buSzPct val="100000"/>
              <a:buFont typeface="Symbol" panose="05050102010706020507" pitchFamily="18" charset="2"/>
              <a:buChar char=""/>
              <a:defRPr sz="2000">
                <a:solidFill>
                  <a:schemeClr val="tx2"/>
                </a:solidFill>
                <a:latin typeface="Candara" panose="020E0502030303020204" pitchFamily="34" charset="0"/>
              </a:defRPr>
            </a:lvl3pPr>
            <a:lvl4pPr marL="1600200" indent="-228600">
              <a:spcBef>
                <a:spcPct val="20000"/>
              </a:spcBef>
              <a:buClr>
                <a:schemeClr val="accent1"/>
              </a:buClr>
              <a:buSzPct val="100000"/>
              <a:buFont typeface="Symbol" panose="05050102010706020507" pitchFamily="18" charset="2"/>
              <a:buChar char=""/>
              <a:defRPr>
                <a:solidFill>
                  <a:schemeClr val="tx2"/>
                </a:solidFill>
                <a:latin typeface="Candara" panose="020E0502030303020204" pitchFamily="34" charset="0"/>
              </a:defRPr>
            </a:lvl4pPr>
            <a:lvl5pPr marL="2057400" indent="-228600">
              <a:spcBef>
                <a:spcPct val="20000"/>
              </a:spcBef>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5pPr>
            <a:lvl6pPr marL="25146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6pPr>
            <a:lvl7pPr marL="29718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7pPr>
            <a:lvl8pPr marL="34290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8pPr>
            <a:lvl9pPr marL="38862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9pPr>
          </a:lstStyle>
          <a:p>
            <a:pPr eaLnBrk="0" hangingPunct="0">
              <a:spcBef>
                <a:spcPct val="0"/>
              </a:spcBef>
              <a:buClrTx/>
              <a:buSzTx/>
              <a:buFontTx/>
              <a:buNone/>
            </a:pPr>
            <a:endParaRPr lang="en-US" altLang="en-US" sz="1800">
              <a:solidFill>
                <a:schemeClr val="tx1"/>
              </a:solidFill>
              <a:latin typeface="Arial" panose="020B0604020202020204" pitchFamily="34" charset="0"/>
            </a:endParaRPr>
          </a:p>
        </p:txBody>
      </p:sp>
      <p:sp>
        <p:nvSpPr>
          <p:cNvPr id="20506" name="AutoShape 95">
            <a:extLst>
              <a:ext uri="{FF2B5EF4-FFF2-40B4-BE49-F238E27FC236}">
                <a16:creationId xmlns:a16="http://schemas.microsoft.com/office/drawing/2014/main" id="{836420F9-88BB-4C28-9207-4E6A5862E454}"/>
              </a:ext>
            </a:extLst>
          </p:cNvPr>
          <p:cNvSpPr>
            <a:spLocks noChangeArrowheads="1"/>
          </p:cNvSpPr>
          <p:nvPr/>
        </p:nvSpPr>
        <p:spPr bwMode="auto">
          <a:xfrm rot="10800000">
            <a:off x="3429000" y="3692525"/>
            <a:ext cx="990600" cy="269875"/>
          </a:xfrm>
          <a:prstGeom prst="rightArrow">
            <a:avLst>
              <a:gd name="adj1" fmla="val 50000"/>
              <a:gd name="adj2" fmla="val 91765"/>
            </a:avLst>
          </a:prstGeom>
          <a:solidFill>
            <a:schemeClr val="accent1"/>
          </a:solidFill>
          <a:ln w="9525">
            <a:solidFill>
              <a:schemeClr val="tx1"/>
            </a:solidFill>
            <a:miter lim="800000"/>
            <a:headEnd/>
            <a:tailEnd/>
          </a:ln>
        </p:spPr>
        <p:txBody>
          <a:bodyPr wrap="none" anchor="ctr"/>
          <a:lstStyle>
            <a:lvl1pPr>
              <a:spcBef>
                <a:spcPct val="20000"/>
              </a:spcBef>
              <a:buClr>
                <a:schemeClr val="accent1"/>
              </a:buClr>
              <a:buSzPct val="100000"/>
              <a:buFont typeface="Symbol" panose="05050102010706020507" pitchFamily="18" charset="2"/>
              <a:buChar char=""/>
              <a:defRPr sz="2400">
                <a:solidFill>
                  <a:schemeClr val="tx2"/>
                </a:solidFill>
                <a:latin typeface="Candara" panose="020E0502030303020204" pitchFamily="34" charset="0"/>
              </a:defRPr>
            </a:lvl1pPr>
            <a:lvl2pPr marL="742950" indent="-285750">
              <a:spcBef>
                <a:spcPct val="20000"/>
              </a:spcBef>
              <a:buClr>
                <a:schemeClr val="accent1"/>
              </a:buClr>
              <a:buSzPct val="100000"/>
              <a:buFont typeface="Symbol" panose="05050102010706020507" pitchFamily="18" charset="2"/>
              <a:buChar char=""/>
              <a:defRPr sz="2200">
                <a:solidFill>
                  <a:schemeClr val="tx2"/>
                </a:solidFill>
                <a:latin typeface="Candara" panose="020E0502030303020204" pitchFamily="34" charset="0"/>
              </a:defRPr>
            </a:lvl2pPr>
            <a:lvl3pPr marL="1143000" indent="-228600">
              <a:spcBef>
                <a:spcPct val="20000"/>
              </a:spcBef>
              <a:buClr>
                <a:schemeClr val="accent1"/>
              </a:buClr>
              <a:buSzPct val="100000"/>
              <a:buFont typeface="Symbol" panose="05050102010706020507" pitchFamily="18" charset="2"/>
              <a:buChar char=""/>
              <a:defRPr sz="2000">
                <a:solidFill>
                  <a:schemeClr val="tx2"/>
                </a:solidFill>
                <a:latin typeface="Candara" panose="020E0502030303020204" pitchFamily="34" charset="0"/>
              </a:defRPr>
            </a:lvl3pPr>
            <a:lvl4pPr marL="1600200" indent="-228600">
              <a:spcBef>
                <a:spcPct val="20000"/>
              </a:spcBef>
              <a:buClr>
                <a:schemeClr val="accent1"/>
              </a:buClr>
              <a:buSzPct val="100000"/>
              <a:buFont typeface="Symbol" panose="05050102010706020507" pitchFamily="18" charset="2"/>
              <a:buChar char=""/>
              <a:defRPr>
                <a:solidFill>
                  <a:schemeClr val="tx2"/>
                </a:solidFill>
                <a:latin typeface="Candara" panose="020E0502030303020204" pitchFamily="34" charset="0"/>
              </a:defRPr>
            </a:lvl4pPr>
            <a:lvl5pPr marL="2057400" indent="-228600">
              <a:spcBef>
                <a:spcPct val="20000"/>
              </a:spcBef>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5pPr>
            <a:lvl6pPr marL="25146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6pPr>
            <a:lvl7pPr marL="29718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7pPr>
            <a:lvl8pPr marL="34290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8pPr>
            <a:lvl9pPr marL="38862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9pPr>
          </a:lstStyle>
          <a:p>
            <a:pPr eaLnBrk="0" hangingPunct="0">
              <a:spcBef>
                <a:spcPct val="0"/>
              </a:spcBef>
              <a:buClrTx/>
              <a:buSzTx/>
              <a:buFontTx/>
              <a:buNone/>
            </a:pPr>
            <a:endParaRPr lang="en-US" altLang="en-US" sz="1800">
              <a:solidFill>
                <a:schemeClr val="tx1"/>
              </a:solidFill>
              <a:latin typeface="Arial" panose="020B0604020202020204" pitchFamily="34" charset="0"/>
            </a:endParaRPr>
          </a:p>
        </p:txBody>
      </p:sp>
      <p:sp>
        <p:nvSpPr>
          <p:cNvPr id="20507" name="Text Box 96">
            <a:extLst>
              <a:ext uri="{FF2B5EF4-FFF2-40B4-BE49-F238E27FC236}">
                <a16:creationId xmlns:a16="http://schemas.microsoft.com/office/drawing/2014/main" id="{2F0A56D4-7CE0-4620-8E6F-6C48E7209DC5}"/>
              </a:ext>
            </a:extLst>
          </p:cNvPr>
          <p:cNvSpPr txBox="1">
            <a:spLocks noChangeArrowheads="1"/>
          </p:cNvSpPr>
          <p:nvPr/>
        </p:nvSpPr>
        <p:spPr bwMode="auto">
          <a:xfrm>
            <a:off x="228600" y="3733800"/>
            <a:ext cx="17526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100000"/>
              <a:buFont typeface="Symbol" panose="05050102010706020507" pitchFamily="18" charset="2"/>
              <a:buChar char=""/>
              <a:defRPr sz="2400">
                <a:solidFill>
                  <a:schemeClr val="tx2"/>
                </a:solidFill>
                <a:latin typeface="Candara" panose="020E0502030303020204" pitchFamily="34" charset="0"/>
              </a:defRPr>
            </a:lvl1pPr>
            <a:lvl2pPr marL="742950" indent="-285750">
              <a:spcBef>
                <a:spcPct val="20000"/>
              </a:spcBef>
              <a:buClr>
                <a:schemeClr val="accent1"/>
              </a:buClr>
              <a:buSzPct val="100000"/>
              <a:buFont typeface="Symbol" panose="05050102010706020507" pitchFamily="18" charset="2"/>
              <a:buChar char=""/>
              <a:defRPr sz="2200">
                <a:solidFill>
                  <a:schemeClr val="tx2"/>
                </a:solidFill>
                <a:latin typeface="Candara" panose="020E0502030303020204" pitchFamily="34" charset="0"/>
              </a:defRPr>
            </a:lvl2pPr>
            <a:lvl3pPr marL="1143000" indent="-228600">
              <a:spcBef>
                <a:spcPct val="20000"/>
              </a:spcBef>
              <a:buClr>
                <a:schemeClr val="accent1"/>
              </a:buClr>
              <a:buSzPct val="100000"/>
              <a:buFont typeface="Symbol" panose="05050102010706020507" pitchFamily="18" charset="2"/>
              <a:buChar char=""/>
              <a:defRPr sz="2000">
                <a:solidFill>
                  <a:schemeClr val="tx2"/>
                </a:solidFill>
                <a:latin typeface="Candara" panose="020E0502030303020204" pitchFamily="34" charset="0"/>
              </a:defRPr>
            </a:lvl3pPr>
            <a:lvl4pPr marL="1600200" indent="-228600">
              <a:spcBef>
                <a:spcPct val="20000"/>
              </a:spcBef>
              <a:buClr>
                <a:schemeClr val="accent1"/>
              </a:buClr>
              <a:buSzPct val="100000"/>
              <a:buFont typeface="Symbol" panose="05050102010706020507" pitchFamily="18" charset="2"/>
              <a:buChar char=""/>
              <a:defRPr>
                <a:solidFill>
                  <a:schemeClr val="tx2"/>
                </a:solidFill>
                <a:latin typeface="Candara" panose="020E0502030303020204" pitchFamily="34" charset="0"/>
              </a:defRPr>
            </a:lvl4pPr>
            <a:lvl5pPr marL="2057400" indent="-228600">
              <a:spcBef>
                <a:spcPct val="20000"/>
              </a:spcBef>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5pPr>
            <a:lvl6pPr marL="25146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6pPr>
            <a:lvl7pPr marL="29718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7pPr>
            <a:lvl8pPr marL="34290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8pPr>
            <a:lvl9pPr marL="38862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9pPr>
          </a:lstStyle>
          <a:p>
            <a:pPr eaLnBrk="0" hangingPunct="0">
              <a:spcBef>
                <a:spcPct val="50000"/>
              </a:spcBef>
              <a:buClrTx/>
              <a:buSzTx/>
              <a:buFontTx/>
              <a:buNone/>
            </a:pPr>
            <a:r>
              <a:rPr lang="en-US" altLang="en-US" sz="1600" b="1">
                <a:solidFill>
                  <a:schemeClr val="tx1"/>
                </a:solidFill>
                <a:latin typeface="Maiandra GD" panose="020E0502030308020204" pitchFamily="34" charset="0"/>
              </a:rPr>
              <a:t>Text = Symbol,                                 Archetype</a:t>
            </a:r>
          </a:p>
        </p:txBody>
      </p:sp>
      <p:sp>
        <p:nvSpPr>
          <p:cNvPr id="20508" name="Text Box 127">
            <a:extLst>
              <a:ext uri="{FF2B5EF4-FFF2-40B4-BE49-F238E27FC236}">
                <a16:creationId xmlns:a16="http://schemas.microsoft.com/office/drawing/2014/main" id="{5B0FA866-03D9-4A64-BCE7-A4B0D6AFDA4A}"/>
              </a:ext>
            </a:extLst>
          </p:cNvPr>
          <p:cNvSpPr txBox="1">
            <a:spLocks noChangeArrowheads="1"/>
          </p:cNvSpPr>
          <p:nvPr/>
        </p:nvSpPr>
        <p:spPr bwMode="auto">
          <a:xfrm>
            <a:off x="4495800" y="4953000"/>
            <a:ext cx="4343400"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100000"/>
              <a:buFont typeface="Symbol" panose="05050102010706020507" pitchFamily="18" charset="2"/>
              <a:buChar char=""/>
              <a:defRPr sz="2400">
                <a:solidFill>
                  <a:schemeClr val="tx2"/>
                </a:solidFill>
                <a:latin typeface="Candara" panose="020E0502030303020204" pitchFamily="34" charset="0"/>
              </a:defRPr>
            </a:lvl1pPr>
            <a:lvl2pPr marL="742950" indent="-285750">
              <a:spcBef>
                <a:spcPct val="20000"/>
              </a:spcBef>
              <a:buClr>
                <a:schemeClr val="accent1"/>
              </a:buClr>
              <a:buSzPct val="100000"/>
              <a:buFont typeface="Symbol" panose="05050102010706020507" pitchFamily="18" charset="2"/>
              <a:buChar char=""/>
              <a:defRPr sz="2200">
                <a:solidFill>
                  <a:schemeClr val="tx2"/>
                </a:solidFill>
                <a:latin typeface="Candara" panose="020E0502030303020204" pitchFamily="34" charset="0"/>
              </a:defRPr>
            </a:lvl2pPr>
            <a:lvl3pPr marL="1143000" indent="-228600">
              <a:spcBef>
                <a:spcPct val="20000"/>
              </a:spcBef>
              <a:buClr>
                <a:schemeClr val="accent1"/>
              </a:buClr>
              <a:buSzPct val="100000"/>
              <a:buFont typeface="Symbol" panose="05050102010706020507" pitchFamily="18" charset="2"/>
              <a:buChar char=""/>
              <a:defRPr sz="2000">
                <a:solidFill>
                  <a:schemeClr val="tx2"/>
                </a:solidFill>
                <a:latin typeface="Candara" panose="020E0502030303020204" pitchFamily="34" charset="0"/>
              </a:defRPr>
            </a:lvl3pPr>
            <a:lvl4pPr marL="1600200" indent="-228600">
              <a:spcBef>
                <a:spcPct val="20000"/>
              </a:spcBef>
              <a:buClr>
                <a:schemeClr val="accent1"/>
              </a:buClr>
              <a:buSzPct val="100000"/>
              <a:buFont typeface="Symbol" panose="05050102010706020507" pitchFamily="18" charset="2"/>
              <a:buChar char=""/>
              <a:defRPr>
                <a:solidFill>
                  <a:schemeClr val="tx2"/>
                </a:solidFill>
                <a:latin typeface="Candara" panose="020E0502030303020204" pitchFamily="34" charset="0"/>
              </a:defRPr>
            </a:lvl4pPr>
            <a:lvl5pPr marL="2057400" indent="-228600">
              <a:spcBef>
                <a:spcPct val="20000"/>
              </a:spcBef>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5pPr>
            <a:lvl6pPr marL="25146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6pPr>
            <a:lvl7pPr marL="29718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7pPr>
            <a:lvl8pPr marL="34290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8pPr>
            <a:lvl9pPr marL="38862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9pPr>
          </a:lstStyle>
          <a:p>
            <a:pPr>
              <a:spcBef>
                <a:spcPct val="50000"/>
              </a:spcBef>
              <a:buClrTx/>
              <a:buSzTx/>
              <a:buFontTx/>
              <a:buNone/>
            </a:pPr>
            <a:r>
              <a:rPr lang="en-US" altLang="en-US" sz="1400" b="1">
                <a:solidFill>
                  <a:srgbClr val="0000CC"/>
                </a:solidFill>
                <a:latin typeface="Times New Roman" panose="02020603050405020304" pitchFamily="18" charset="0"/>
              </a:rPr>
              <a:t>Gender Studies: </a:t>
            </a:r>
            <a:r>
              <a:rPr lang="en-US" altLang="en-US" sz="1400" b="1" i="1">
                <a:solidFill>
                  <a:srgbClr val="0000CC"/>
                </a:solidFill>
                <a:latin typeface="Times New Roman" panose="02020603050405020304" pitchFamily="18" charset="0"/>
              </a:rPr>
              <a:t>WORLD</a:t>
            </a:r>
            <a:r>
              <a:rPr lang="en-US" altLang="en-US" sz="1400" b="1">
                <a:solidFill>
                  <a:srgbClr val="0000CC"/>
                </a:solidFill>
                <a:latin typeface="Times New Roman" panose="02020603050405020304" pitchFamily="18" charset="0"/>
              </a:rPr>
              <a:t>/author/text/reader </a:t>
            </a:r>
          </a:p>
          <a:p>
            <a:pPr>
              <a:spcBef>
                <a:spcPct val="50000"/>
              </a:spcBef>
              <a:buClrTx/>
              <a:buSzTx/>
              <a:buFontTx/>
              <a:buNone/>
            </a:pPr>
            <a:r>
              <a:rPr lang="en-US" altLang="en-US" sz="1400" b="1">
                <a:solidFill>
                  <a:srgbClr val="0000CC"/>
                </a:solidFill>
                <a:latin typeface="Times New Roman" panose="02020603050405020304" pitchFamily="18" charset="0"/>
              </a:rPr>
              <a:t>Postcolonial: </a:t>
            </a:r>
            <a:r>
              <a:rPr lang="en-US" altLang="en-US" sz="1400" b="1" i="1">
                <a:solidFill>
                  <a:srgbClr val="0000CC"/>
                </a:solidFill>
                <a:latin typeface="Times New Roman" panose="02020603050405020304" pitchFamily="18" charset="0"/>
              </a:rPr>
              <a:t>AUTHOR</a:t>
            </a:r>
            <a:r>
              <a:rPr lang="en-US" altLang="en-US" sz="1400" b="1">
                <a:solidFill>
                  <a:srgbClr val="0000CC"/>
                </a:solidFill>
                <a:latin typeface="Times New Roman" panose="02020603050405020304" pitchFamily="18" charset="0"/>
              </a:rPr>
              <a:t>/world/text/reader</a:t>
            </a:r>
          </a:p>
          <a:p>
            <a:pPr>
              <a:spcBef>
                <a:spcPct val="50000"/>
              </a:spcBef>
              <a:buClrTx/>
              <a:buSzTx/>
              <a:buFontTx/>
              <a:buNone/>
            </a:pPr>
            <a:r>
              <a:rPr lang="en-US" altLang="en-US" sz="1400" b="1">
                <a:solidFill>
                  <a:srgbClr val="0000CC"/>
                </a:solidFill>
                <a:latin typeface="Times New Roman" panose="02020603050405020304" pitchFamily="18" charset="0"/>
              </a:rPr>
              <a:t>Marxist: </a:t>
            </a:r>
            <a:r>
              <a:rPr lang="en-US" altLang="en-US" sz="1400" b="1" i="1">
                <a:solidFill>
                  <a:srgbClr val="0000CC"/>
                </a:solidFill>
                <a:latin typeface="Times New Roman" panose="02020603050405020304" pitchFamily="18" charset="0"/>
              </a:rPr>
              <a:t>WORLD</a:t>
            </a:r>
            <a:r>
              <a:rPr lang="en-US" altLang="en-US" sz="1400" b="1">
                <a:solidFill>
                  <a:srgbClr val="0000CC"/>
                </a:solidFill>
                <a:latin typeface="Times New Roman" panose="02020603050405020304" pitchFamily="18" charset="0"/>
              </a:rPr>
              <a:t>/text   </a:t>
            </a:r>
          </a:p>
          <a:p>
            <a:pPr>
              <a:spcBef>
                <a:spcPct val="50000"/>
              </a:spcBef>
              <a:buClrTx/>
              <a:buSzTx/>
              <a:buFontTx/>
              <a:buNone/>
            </a:pPr>
            <a:r>
              <a:rPr lang="en-US" altLang="en-US" sz="1400" b="1">
                <a:solidFill>
                  <a:srgbClr val="0000CC"/>
                </a:solidFill>
                <a:latin typeface="Times New Roman" panose="02020603050405020304" pitchFamily="18" charset="0"/>
              </a:rPr>
              <a:t>Territorial: </a:t>
            </a:r>
            <a:r>
              <a:rPr lang="en-US" altLang="en-US" sz="1400" b="1" i="1">
                <a:solidFill>
                  <a:srgbClr val="0000CC"/>
                </a:solidFill>
                <a:latin typeface="Times New Roman" panose="02020603050405020304" pitchFamily="18" charset="0"/>
              </a:rPr>
              <a:t>TEXT</a:t>
            </a:r>
            <a:r>
              <a:rPr lang="en-US" altLang="en-US" sz="1400" b="1">
                <a:solidFill>
                  <a:srgbClr val="0000CC"/>
                </a:solidFill>
                <a:latin typeface="Times New Roman" panose="02020603050405020304" pitchFamily="18" charset="0"/>
              </a:rPr>
              <a:t>/[</a:t>
            </a:r>
            <a:r>
              <a:rPr lang="en-US" altLang="en-US" sz="1400" b="1">
                <a:solidFill>
                  <a:srgbClr val="0000CC"/>
                </a:solidFill>
                <a:latin typeface="Times New Roman" panose="02020603050405020304" pitchFamily="18" charset="0"/>
                <a:sym typeface="Webdings" panose="05030102010509060703" pitchFamily="18" charset="2"/>
              </a:rPr>
              <a:t></a:t>
            </a:r>
            <a:r>
              <a:rPr lang="en-US" altLang="en-US" sz="1400" b="1">
                <a:solidFill>
                  <a:srgbClr val="0000CC"/>
                </a:solidFill>
                <a:latin typeface="Times New Roman" panose="02020603050405020304" pitchFamily="18" charset="0"/>
              </a:rPr>
              <a:t>reader/ author/world])</a:t>
            </a:r>
            <a:r>
              <a:rPr lang="en-US" altLang="en-US" sz="1400" b="1">
                <a:solidFill>
                  <a:srgbClr val="0000CC"/>
                </a:solidFill>
                <a:latin typeface="Times New Roman" panose="02020603050405020304" pitchFamily="18" charset="0"/>
                <a:sym typeface="Webdings" panose="05030102010509060703" pitchFamily="18" charset="2"/>
              </a:rPr>
              <a:t> </a:t>
            </a:r>
            <a:endParaRPr lang="en-US" altLang="en-US" sz="1400" b="1">
              <a:solidFill>
                <a:srgbClr val="0000CC"/>
              </a:solidFill>
              <a:latin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a:extLst>
              <a:ext uri="{FF2B5EF4-FFF2-40B4-BE49-F238E27FC236}">
                <a16:creationId xmlns:a16="http://schemas.microsoft.com/office/drawing/2014/main" id="{44CA4C2A-4BE4-47FE-83AE-2C2641BF41AB}"/>
              </a:ext>
            </a:extLst>
          </p:cNvPr>
          <p:cNvSpPr>
            <a:spLocks noGrp="1" noChangeArrowheads="1"/>
          </p:cNvSpPr>
          <p:nvPr>
            <p:ph idx="1"/>
          </p:nvPr>
        </p:nvSpPr>
        <p:spPr>
          <a:xfrm>
            <a:off x="838200" y="2514600"/>
            <a:ext cx="7408863" cy="3451225"/>
          </a:xfrm>
        </p:spPr>
        <p:txBody>
          <a:bodyPr/>
          <a:lstStyle/>
          <a:p>
            <a:pPr>
              <a:lnSpc>
                <a:spcPct val="80000"/>
              </a:lnSpc>
            </a:pPr>
            <a:r>
              <a:rPr lang="en-CA" altLang="en-US"/>
              <a:t>The </a:t>
            </a:r>
            <a:r>
              <a:rPr lang="en-CA" altLang="en-US" b="1">
                <a:solidFill>
                  <a:schemeClr val="accent2"/>
                </a:solidFill>
              </a:rPr>
              <a:t>work itself</a:t>
            </a:r>
            <a:r>
              <a:rPr lang="en-CA" altLang="en-US"/>
              <a:t> is placed in the center because all approaches must deal, to some extent or another, with the text itself. </a:t>
            </a:r>
          </a:p>
          <a:p>
            <a:pPr>
              <a:lnSpc>
                <a:spcPct val="80000"/>
              </a:lnSpc>
            </a:pPr>
            <a:r>
              <a:rPr lang="en-CA" altLang="en-US" b="1">
                <a:solidFill>
                  <a:schemeClr val="accent2"/>
                </a:solidFill>
              </a:rPr>
              <a:t>Formalism</a:t>
            </a:r>
            <a:r>
              <a:rPr lang="en-CA" altLang="en-US"/>
              <a:t> and </a:t>
            </a:r>
            <a:r>
              <a:rPr lang="en-CA" altLang="en-US" b="1">
                <a:solidFill>
                  <a:schemeClr val="accent2"/>
                </a:solidFill>
              </a:rPr>
              <a:t>deconstruction</a:t>
            </a:r>
            <a:r>
              <a:rPr lang="en-CA" altLang="en-US"/>
              <a:t> are placed here also because they deal primarily with the text and not with any of the outside considerations such as author, the real world, audience, or other literature. Meaning, formalists argue, is inherent in the text. Because meaning is determinant, all other considerations are irrelevant. </a:t>
            </a:r>
          </a:p>
          <a:p>
            <a:pPr>
              <a:lnSpc>
                <a:spcPct val="80000"/>
              </a:lnSpc>
            </a:pPr>
            <a:r>
              <a:rPr lang="en-CA" altLang="en-US" b="1">
                <a:solidFill>
                  <a:schemeClr val="accent2"/>
                </a:solidFill>
              </a:rPr>
              <a:t>Deconstructionists</a:t>
            </a:r>
            <a:r>
              <a:rPr lang="en-CA" altLang="en-US" b="1"/>
              <a:t> </a:t>
            </a:r>
            <a:r>
              <a:rPr lang="en-CA" altLang="en-US"/>
              <a:t>also subject texts to careful, formal analysis; however, they reach an opposite conclusion: there is no meaning in language. </a:t>
            </a:r>
          </a:p>
        </p:txBody>
      </p:sp>
      <p:sp>
        <p:nvSpPr>
          <p:cNvPr id="21507" name="Rectangle 2">
            <a:extLst>
              <a:ext uri="{FF2B5EF4-FFF2-40B4-BE49-F238E27FC236}">
                <a16:creationId xmlns:a16="http://schemas.microsoft.com/office/drawing/2014/main" id="{89B279EE-2ABB-4656-BE37-BE7D4B871BC2}"/>
              </a:ext>
            </a:extLst>
          </p:cNvPr>
          <p:cNvSpPr>
            <a:spLocks noGrp="1" noChangeArrowheads="1"/>
          </p:cNvSpPr>
          <p:nvPr>
            <p:ph type="title"/>
          </p:nvPr>
        </p:nvSpPr>
        <p:spPr/>
        <p:txBody>
          <a:bodyPr/>
          <a:lstStyle/>
          <a:p>
            <a:r>
              <a:rPr lang="en-CA" altLang="en-US"/>
              <a:t>Understanding the Map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a:extLst>
              <a:ext uri="{FF2B5EF4-FFF2-40B4-BE49-F238E27FC236}">
                <a16:creationId xmlns:a16="http://schemas.microsoft.com/office/drawing/2014/main" id="{7501208E-C2DC-402D-8508-911248FC918F}"/>
              </a:ext>
            </a:extLst>
          </p:cNvPr>
          <p:cNvSpPr>
            <a:spLocks noGrp="1" noChangeArrowheads="1"/>
          </p:cNvSpPr>
          <p:nvPr>
            <p:ph idx="1"/>
          </p:nvPr>
        </p:nvSpPr>
        <p:spPr>
          <a:xfrm>
            <a:off x="762000" y="2438400"/>
            <a:ext cx="7408863" cy="3451225"/>
          </a:xfrm>
        </p:spPr>
        <p:txBody>
          <a:bodyPr/>
          <a:lstStyle/>
          <a:p>
            <a:pPr>
              <a:lnSpc>
                <a:spcPct val="80000"/>
              </a:lnSpc>
            </a:pPr>
            <a:r>
              <a:rPr lang="en-CA" altLang="en-US"/>
              <a:t>A </a:t>
            </a:r>
            <a:r>
              <a:rPr lang="en-CA" altLang="en-US" b="1">
                <a:solidFill>
                  <a:schemeClr val="accent2"/>
                </a:solidFill>
              </a:rPr>
              <a:t>historical</a:t>
            </a:r>
            <a:r>
              <a:rPr lang="en-CA" altLang="en-US">
                <a:solidFill>
                  <a:schemeClr val="accent2"/>
                </a:solidFill>
              </a:rPr>
              <a:t> approach</a:t>
            </a:r>
            <a:r>
              <a:rPr lang="en-CA" altLang="en-US"/>
              <a:t> relies heavily on the author and his world. In the historical view, it is important to understand the author and his world in order to understand his intent and to make sense of his work. In this view, the work is informed by the author's beliefs, prejudices, time, and history, and to fully understand the work, we must understand the author and his age. </a:t>
            </a:r>
          </a:p>
          <a:p>
            <a:pPr>
              <a:lnSpc>
                <a:spcPct val="80000"/>
              </a:lnSpc>
            </a:pPr>
            <a:r>
              <a:rPr lang="en-CA" altLang="en-US"/>
              <a:t>An</a:t>
            </a:r>
            <a:r>
              <a:rPr lang="en-CA" altLang="en-US">
                <a:solidFill>
                  <a:schemeClr val="accent2"/>
                </a:solidFill>
              </a:rPr>
              <a:t> </a:t>
            </a:r>
            <a:r>
              <a:rPr lang="en-CA" altLang="en-US" b="1">
                <a:solidFill>
                  <a:schemeClr val="accent2"/>
                </a:solidFill>
              </a:rPr>
              <a:t>intertextual</a:t>
            </a:r>
            <a:r>
              <a:rPr lang="en-CA" altLang="en-US"/>
              <a:t> approach is concerned with comparing the work in question to other literature, to get a broader picture.</a:t>
            </a:r>
            <a:endParaRPr lang="en-CA" altLang="en-US" b="1"/>
          </a:p>
          <a:p>
            <a:pPr>
              <a:lnSpc>
                <a:spcPct val="80000"/>
              </a:lnSpc>
            </a:pPr>
            <a:r>
              <a:rPr lang="en-CA" altLang="en-US" b="1">
                <a:solidFill>
                  <a:schemeClr val="accent2"/>
                </a:solidFill>
              </a:rPr>
              <a:t>Reader-Response</a:t>
            </a:r>
            <a:r>
              <a:rPr lang="en-CA" altLang="en-US"/>
              <a:t> is concerned with how the work is viewed by the audience. In this approach, the reader creates meaning, not the author or the work. </a:t>
            </a:r>
            <a:endParaRPr lang="en-CA" altLang="en-US" b="1"/>
          </a:p>
        </p:txBody>
      </p:sp>
      <p:sp>
        <p:nvSpPr>
          <p:cNvPr id="22531" name="Rectangle 2">
            <a:extLst>
              <a:ext uri="{FF2B5EF4-FFF2-40B4-BE49-F238E27FC236}">
                <a16:creationId xmlns:a16="http://schemas.microsoft.com/office/drawing/2014/main" id="{291E0785-957F-4BD2-B270-BB37466FAA90}"/>
              </a:ext>
            </a:extLst>
          </p:cNvPr>
          <p:cNvSpPr>
            <a:spLocks noGrp="1" noChangeArrowheads="1"/>
          </p:cNvSpPr>
          <p:nvPr>
            <p:ph type="title"/>
          </p:nvPr>
        </p:nvSpPr>
        <p:spPr/>
        <p:txBody>
          <a:bodyPr/>
          <a:lstStyle/>
          <a:p>
            <a:r>
              <a:rPr lang="en-CA" altLang="en-US"/>
              <a:t>Cont'd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a:extLst>
              <a:ext uri="{FF2B5EF4-FFF2-40B4-BE49-F238E27FC236}">
                <a16:creationId xmlns:a16="http://schemas.microsoft.com/office/drawing/2014/main" id="{2F51EDD7-698A-4248-95F5-D2A74CDF1C97}"/>
              </a:ext>
            </a:extLst>
          </p:cNvPr>
          <p:cNvSpPr>
            <a:spLocks noGrp="1" noChangeArrowheads="1"/>
          </p:cNvSpPr>
          <p:nvPr>
            <p:ph idx="1"/>
          </p:nvPr>
        </p:nvSpPr>
        <p:spPr/>
        <p:txBody>
          <a:bodyPr rtlCol="0">
            <a:normAutofit lnSpcReduction="10000"/>
          </a:bodyPr>
          <a:lstStyle/>
          <a:p>
            <a:pPr marL="274320" indent="-274320" fontAlgn="auto">
              <a:lnSpc>
                <a:spcPct val="80000"/>
              </a:lnSpc>
              <a:spcAft>
                <a:spcPts val="0"/>
              </a:spcAft>
              <a:defRPr/>
            </a:pPr>
            <a:r>
              <a:rPr lang="en-CA" altLang="en-US" b="1" dirty="0">
                <a:solidFill>
                  <a:schemeClr val="accent2"/>
                </a:solidFill>
              </a:rPr>
              <a:t>Mimetic</a:t>
            </a:r>
            <a:r>
              <a:rPr lang="en-CA" altLang="en-US" dirty="0"/>
              <a:t> criticism seeks to see how well a work accords with the real world (is it accurate?  correct?  moral? ).  </a:t>
            </a:r>
          </a:p>
          <a:p>
            <a:pPr marL="274320" indent="-274320" fontAlgn="auto">
              <a:lnSpc>
                <a:spcPct val="80000"/>
              </a:lnSpc>
              <a:spcAft>
                <a:spcPts val="0"/>
              </a:spcAft>
              <a:buFont typeface="Wingdings" pitchFamily="2" charset="2"/>
              <a:buNone/>
              <a:defRPr/>
            </a:pPr>
            <a:endParaRPr lang="en-CA" altLang="en-US" dirty="0"/>
          </a:p>
          <a:p>
            <a:pPr marL="274320" indent="-274320" fontAlgn="auto">
              <a:lnSpc>
                <a:spcPct val="80000"/>
              </a:lnSpc>
              <a:spcAft>
                <a:spcPts val="0"/>
              </a:spcAft>
              <a:defRPr/>
            </a:pPr>
            <a:r>
              <a:rPr lang="en-CA" altLang="en-US" dirty="0"/>
              <a:t>Then, beyond the real world are approaches dealing with the spiritual and the </a:t>
            </a:r>
            <a:r>
              <a:rPr lang="en-CA" altLang="en-US" b="1" dirty="0">
                <a:solidFill>
                  <a:schemeClr val="accent2"/>
                </a:solidFill>
              </a:rPr>
              <a:t>symbolic</a:t>
            </a:r>
            <a:r>
              <a:rPr lang="en-CA" altLang="en-US" dirty="0"/>
              <a:t>--the images connecting people throughout time and cultures (</a:t>
            </a:r>
            <a:r>
              <a:rPr lang="en-CA" altLang="en-US" b="1" dirty="0">
                <a:solidFill>
                  <a:schemeClr val="accent2"/>
                </a:solidFill>
              </a:rPr>
              <a:t>archetypes</a:t>
            </a:r>
            <a:r>
              <a:rPr lang="en-CA" altLang="en-US" dirty="0"/>
              <a:t>). This is mimetic in a sense too, but the congruency looked for is not so much with the real world as with something beyond the real world--something tying in all the worlds/times/cultures inhabited by humans.</a:t>
            </a:r>
          </a:p>
          <a:p>
            <a:pPr marL="274320" indent="-274320" fontAlgn="auto">
              <a:lnSpc>
                <a:spcPct val="80000"/>
              </a:lnSpc>
              <a:spcAft>
                <a:spcPts val="0"/>
              </a:spcAft>
              <a:defRPr/>
            </a:pPr>
            <a:endParaRPr lang="en-CA" altLang="en-US" dirty="0"/>
          </a:p>
        </p:txBody>
      </p:sp>
      <p:sp>
        <p:nvSpPr>
          <p:cNvPr id="23555" name="Rectangle 2">
            <a:extLst>
              <a:ext uri="{FF2B5EF4-FFF2-40B4-BE49-F238E27FC236}">
                <a16:creationId xmlns:a16="http://schemas.microsoft.com/office/drawing/2014/main" id="{D860F90E-E7D1-4094-B2B9-F57F2E5E808B}"/>
              </a:ext>
            </a:extLst>
          </p:cNvPr>
          <p:cNvSpPr>
            <a:spLocks noGrp="1" noChangeArrowheads="1"/>
          </p:cNvSpPr>
          <p:nvPr>
            <p:ph type="title"/>
          </p:nvPr>
        </p:nvSpPr>
        <p:spPr/>
        <p:txBody>
          <a:bodyPr/>
          <a:lstStyle/>
          <a:p>
            <a:r>
              <a:rPr lang="en-CA" altLang="en-US"/>
              <a:t>Cont'd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a:extLst>
              <a:ext uri="{FF2B5EF4-FFF2-40B4-BE49-F238E27FC236}">
                <a16:creationId xmlns:a16="http://schemas.microsoft.com/office/drawing/2014/main" id="{E9656CC9-912C-426E-A4BB-1AC7838FAB4F}"/>
              </a:ext>
            </a:extLst>
          </p:cNvPr>
          <p:cNvSpPr>
            <a:spLocks noGrp="1" noChangeArrowheads="1"/>
          </p:cNvSpPr>
          <p:nvPr>
            <p:ph idx="1"/>
          </p:nvPr>
        </p:nvSpPr>
        <p:spPr/>
        <p:txBody>
          <a:bodyPr rtlCol="0">
            <a:normAutofit fontScale="92500"/>
          </a:bodyPr>
          <a:lstStyle/>
          <a:p>
            <a:pPr marL="274320" indent="-274320" fontAlgn="auto">
              <a:lnSpc>
                <a:spcPct val="90000"/>
              </a:lnSpc>
              <a:spcAft>
                <a:spcPts val="0"/>
              </a:spcAft>
              <a:defRPr/>
            </a:pPr>
            <a:r>
              <a:rPr lang="en-CA" altLang="en-US"/>
              <a:t>The </a:t>
            </a:r>
            <a:r>
              <a:rPr lang="en-CA" altLang="en-US" b="1">
                <a:solidFill>
                  <a:schemeClr val="accent2"/>
                </a:solidFill>
              </a:rPr>
              <a:t>Psychological</a:t>
            </a:r>
            <a:r>
              <a:rPr lang="en-CA" altLang="en-US">
                <a:solidFill>
                  <a:schemeClr val="accent2"/>
                </a:solidFill>
              </a:rPr>
              <a:t> </a:t>
            </a:r>
            <a:r>
              <a:rPr lang="en-CA" altLang="en-US"/>
              <a:t>approach is placed outside these poles because it can fit in many places, depending how it is applied:</a:t>
            </a:r>
            <a:br>
              <a:rPr lang="en-CA" altLang="en-US"/>
            </a:br>
            <a:r>
              <a:rPr lang="en-CA" altLang="en-US"/>
              <a:t>(1) </a:t>
            </a:r>
            <a:r>
              <a:rPr lang="en-CA" altLang="en-US">
                <a:solidFill>
                  <a:schemeClr val="accent2"/>
                </a:solidFill>
              </a:rPr>
              <a:t>Historical </a:t>
            </a:r>
            <a:r>
              <a:rPr lang="en-CA" altLang="en-US"/>
              <a:t>if diagnosing the author himself</a:t>
            </a:r>
            <a:br>
              <a:rPr lang="en-CA" altLang="en-US"/>
            </a:br>
            <a:r>
              <a:rPr lang="en-CA" altLang="en-US"/>
              <a:t>(2) </a:t>
            </a:r>
            <a:r>
              <a:rPr lang="en-CA" altLang="en-US">
                <a:solidFill>
                  <a:schemeClr val="accent2"/>
                </a:solidFill>
              </a:rPr>
              <a:t>Mimetic </a:t>
            </a:r>
            <a:r>
              <a:rPr lang="en-CA" altLang="en-US"/>
              <a:t>if considering if characters are acting by "real world" standards and with recognizable psychological motivations</a:t>
            </a:r>
            <a:br>
              <a:rPr lang="en-CA" altLang="en-US"/>
            </a:br>
            <a:r>
              <a:rPr lang="en-CA" altLang="en-US"/>
              <a:t>(3) </a:t>
            </a:r>
            <a:r>
              <a:rPr lang="en-CA" altLang="en-US">
                <a:solidFill>
                  <a:schemeClr val="accent2"/>
                </a:solidFill>
              </a:rPr>
              <a:t>Archetypal</a:t>
            </a:r>
            <a:r>
              <a:rPr lang="en-CA" altLang="en-US"/>
              <a:t> when the idea of the Jungian collective unconscious is included</a:t>
            </a:r>
            <a:br>
              <a:rPr lang="en-CA" altLang="en-US"/>
            </a:br>
            <a:r>
              <a:rPr lang="en-CA" altLang="en-US"/>
              <a:t>(4) </a:t>
            </a:r>
            <a:r>
              <a:rPr lang="en-CA" altLang="en-US">
                <a:solidFill>
                  <a:schemeClr val="accent2"/>
                </a:solidFill>
              </a:rPr>
              <a:t>Reader-Response</a:t>
            </a:r>
            <a:r>
              <a:rPr lang="en-CA" altLang="en-US"/>
              <a:t> when the psychology of the reader--why he sees what he sees in the text--is examined. </a:t>
            </a:r>
          </a:p>
          <a:p>
            <a:pPr marL="274320" indent="-274320" fontAlgn="auto">
              <a:lnSpc>
                <a:spcPct val="90000"/>
              </a:lnSpc>
              <a:spcAft>
                <a:spcPts val="0"/>
              </a:spcAft>
              <a:defRPr/>
            </a:pPr>
            <a:endParaRPr lang="en-CA" altLang="en-US"/>
          </a:p>
          <a:p>
            <a:pPr marL="274320" indent="-274320" fontAlgn="auto">
              <a:lnSpc>
                <a:spcPct val="90000"/>
              </a:lnSpc>
              <a:spcAft>
                <a:spcPts val="0"/>
              </a:spcAft>
              <a:defRPr/>
            </a:pPr>
            <a:endParaRPr lang="en-CA" altLang="en-US"/>
          </a:p>
        </p:txBody>
      </p:sp>
      <p:sp>
        <p:nvSpPr>
          <p:cNvPr id="24579" name="Rectangle 2">
            <a:extLst>
              <a:ext uri="{FF2B5EF4-FFF2-40B4-BE49-F238E27FC236}">
                <a16:creationId xmlns:a16="http://schemas.microsoft.com/office/drawing/2014/main" id="{F994D726-B03D-42DC-8203-EBDF2CFDAAB3}"/>
              </a:ext>
            </a:extLst>
          </p:cNvPr>
          <p:cNvSpPr>
            <a:spLocks noGrp="1" noChangeArrowheads="1"/>
          </p:cNvSpPr>
          <p:nvPr>
            <p:ph type="title"/>
          </p:nvPr>
        </p:nvSpPr>
        <p:spPr/>
        <p:txBody>
          <a:bodyPr/>
          <a:lstStyle/>
          <a:p>
            <a:r>
              <a:rPr lang="en-CA" altLang="en-US"/>
              <a:t>Cont'd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a:extLst>
              <a:ext uri="{FF2B5EF4-FFF2-40B4-BE49-F238E27FC236}">
                <a16:creationId xmlns:a16="http://schemas.microsoft.com/office/drawing/2014/main" id="{B2342978-9945-481D-9CB0-DF415F4811A4}"/>
              </a:ext>
            </a:extLst>
          </p:cNvPr>
          <p:cNvSpPr>
            <a:spLocks noGrp="1" noChangeArrowheads="1"/>
          </p:cNvSpPr>
          <p:nvPr>
            <p:ph idx="1"/>
          </p:nvPr>
        </p:nvSpPr>
        <p:spPr/>
        <p:txBody>
          <a:bodyPr rtlCol="0">
            <a:normAutofit lnSpcReduction="10000"/>
          </a:bodyPr>
          <a:lstStyle/>
          <a:p>
            <a:pPr marL="274320" indent="-274320" fontAlgn="auto">
              <a:lnSpc>
                <a:spcPct val="90000"/>
              </a:lnSpc>
              <a:spcAft>
                <a:spcPts val="0"/>
              </a:spcAft>
              <a:defRPr/>
            </a:pPr>
            <a:r>
              <a:rPr lang="en-CA" altLang="en-US"/>
              <a:t>Likewise, </a:t>
            </a:r>
            <a:r>
              <a:rPr lang="en-CA" altLang="en-US" b="1">
                <a:solidFill>
                  <a:schemeClr val="accent2"/>
                </a:solidFill>
              </a:rPr>
              <a:t>Feminist, Minority, Marxist</a:t>
            </a:r>
            <a:r>
              <a:rPr lang="en-CA" altLang="en-US"/>
              <a:t>, and other such approaches may fit in:</a:t>
            </a:r>
            <a:br>
              <a:rPr lang="en-CA" altLang="en-US"/>
            </a:br>
            <a:r>
              <a:rPr lang="en-CA" altLang="en-US"/>
              <a:t>(1) </a:t>
            </a:r>
            <a:r>
              <a:rPr lang="en-CA" altLang="en-US">
                <a:solidFill>
                  <a:schemeClr val="accent2"/>
                </a:solidFill>
              </a:rPr>
              <a:t>Historical</a:t>
            </a:r>
            <a:r>
              <a:rPr lang="en-CA" altLang="en-US"/>
              <a:t> if the author's attitudes are being examined in relation to his times (i.e. was Shakespeare a feminist for his times, though he might not be considered so today?)</a:t>
            </a:r>
            <a:br>
              <a:rPr lang="en-CA" altLang="en-US"/>
            </a:br>
            <a:r>
              <a:rPr lang="en-CA" altLang="en-US"/>
              <a:t>(2) </a:t>
            </a:r>
            <a:r>
              <a:rPr lang="en-CA" altLang="en-US">
                <a:solidFill>
                  <a:schemeClr val="accent2"/>
                </a:solidFill>
              </a:rPr>
              <a:t>Mimetic</a:t>
            </a:r>
            <a:r>
              <a:rPr lang="en-CA" altLang="en-US"/>
              <a:t>--when asking how well characters accord with the real world. Does a black character act like a black person would, or is he a stereotype? Are women being portrayed accurately? Does the work show a realistic economic picture of the world?</a:t>
            </a:r>
          </a:p>
          <a:p>
            <a:pPr marL="274320" indent="-274320" fontAlgn="auto">
              <a:lnSpc>
                <a:spcPct val="90000"/>
              </a:lnSpc>
              <a:spcAft>
                <a:spcPts val="0"/>
              </a:spcAft>
              <a:defRPr/>
            </a:pPr>
            <a:endParaRPr lang="en-CA" altLang="en-US"/>
          </a:p>
        </p:txBody>
      </p:sp>
      <p:sp>
        <p:nvSpPr>
          <p:cNvPr id="25603" name="Rectangle 2">
            <a:extLst>
              <a:ext uri="{FF2B5EF4-FFF2-40B4-BE49-F238E27FC236}">
                <a16:creationId xmlns:a16="http://schemas.microsoft.com/office/drawing/2014/main" id="{257B91A6-DAF4-4E3C-82F9-54816B727545}"/>
              </a:ext>
            </a:extLst>
          </p:cNvPr>
          <p:cNvSpPr>
            <a:spLocks noGrp="1" noChangeArrowheads="1"/>
          </p:cNvSpPr>
          <p:nvPr>
            <p:ph type="title"/>
          </p:nvPr>
        </p:nvSpPr>
        <p:spPr/>
        <p:txBody>
          <a:bodyPr/>
          <a:lstStyle/>
          <a:p>
            <a:r>
              <a:rPr lang="en-CA" altLang="en-US"/>
              <a:t>Cont'd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a:extLst>
              <a:ext uri="{FF2B5EF4-FFF2-40B4-BE49-F238E27FC236}">
                <a16:creationId xmlns:a16="http://schemas.microsoft.com/office/drawing/2014/main" id="{A62D4053-CD13-4A59-8D2C-97A60D16BEA3}"/>
              </a:ext>
            </a:extLst>
          </p:cNvPr>
          <p:cNvSpPr>
            <a:spLocks noGrp="1" noChangeArrowheads="1"/>
          </p:cNvSpPr>
          <p:nvPr>
            <p:ph idx="1"/>
          </p:nvPr>
        </p:nvSpPr>
        <p:spPr/>
        <p:txBody>
          <a:bodyPr/>
          <a:lstStyle/>
          <a:p>
            <a:pPr>
              <a:buFont typeface="Wingdings" panose="05000000000000000000" pitchFamily="2" charset="2"/>
              <a:buNone/>
            </a:pPr>
            <a:r>
              <a:rPr lang="en-CA" altLang="en-US" sz="2800"/>
              <a:t>What does this literary work mean?  </a:t>
            </a:r>
          </a:p>
          <a:p>
            <a:r>
              <a:rPr lang="en-CA" altLang="en-US" sz="2800"/>
              <a:t>Different approaches or lenses help us to discover rich and deeper meaning</a:t>
            </a:r>
          </a:p>
          <a:p>
            <a:r>
              <a:rPr lang="en-CA" altLang="en-US" sz="2800"/>
              <a:t>Each lens has its strengths and weaknesses</a:t>
            </a:r>
          </a:p>
          <a:p>
            <a:r>
              <a:rPr lang="en-CA" altLang="en-US" sz="2800"/>
              <a:t>Each lens is valuable</a:t>
            </a:r>
          </a:p>
          <a:p>
            <a:r>
              <a:rPr lang="en-CA" altLang="en-US" sz="2800"/>
              <a:t>Try to become a </a:t>
            </a:r>
            <a:r>
              <a:rPr lang="en-CA" altLang="en-US" sz="2800">
                <a:solidFill>
                  <a:schemeClr val="accent2"/>
                </a:solidFill>
              </a:rPr>
              <a:t>pluralist</a:t>
            </a:r>
            <a:r>
              <a:rPr lang="en-CA" altLang="en-US" sz="2800"/>
              <a:t> rather than an inflexible supporter of one</a:t>
            </a:r>
          </a:p>
          <a:p>
            <a:pPr>
              <a:buFont typeface="Wingdings" panose="05000000000000000000" pitchFamily="2" charset="2"/>
              <a:buNone/>
            </a:pPr>
            <a:endParaRPr lang="en-CA" altLang="en-US" sz="2800"/>
          </a:p>
          <a:p>
            <a:pPr>
              <a:buFont typeface="Wingdings" panose="05000000000000000000" pitchFamily="2" charset="2"/>
              <a:buNone/>
            </a:pPr>
            <a:endParaRPr lang="en-CA" altLang="en-US" sz="2800"/>
          </a:p>
        </p:txBody>
      </p:sp>
      <p:sp>
        <p:nvSpPr>
          <p:cNvPr id="23554" name="Rectangle 2">
            <a:extLst>
              <a:ext uri="{FF2B5EF4-FFF2-40B4-BE49-F238E27FC236}">
                <a16:creationId xmlns:a16="http://schemas.microsoft.com/office/drawing/2014/main" id="{F831BA63-00F7-4C56-95A0-2A70B978418A}"/>
              </a:ext>
            </a:extLst>
          </p:cNvPr>
          <p:cNvSpPr>
            <a:spLocks noGrp="1" noChangeArrowheads="1"/>
          </p:cNvSpPr>
          <p:nvPr>
            <p:ph type="title"/>
          </p:nvPr>
        </p:nvSpPr>
        <p:spPr/>
        <p:txBody>
          <a:bodyPr rtlCol="0">
            <a:normAutofit fontScale="90000"/>
          </a:bodyPr>
          <a:lstStyle/>
          <a:p>
            <a:pPr fontAlgn="auto">
              <a:spcAft>
                <a:spcPts val="0"/>
              </a:spcAft>
              <a:defRPr/>
            </a:pPr>
            <a:r>
              <a:rPr lang="en-CA" altLang="en-US"/>
              <a:t>There are so many possible answers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3">
            <a:extLst>
              <a:ext uri="{FF2B5EF4-FFF2-40B4-BE49-F238E27FC236}">
                <a16:creationId xmlns:a16="http://schemas.microsoft.com/office/drawing/2014/main" id="{EADE85CA-05F2-4DA8-BAFA-992E96F36585}"/>
              </a:ext>
            </a:extLst>
          </p:cNvPr>
          <p:cNvSpPr>
            <a:spLocks noGrp="1"/>
          </p:cNvSpPr>
          <p:nvPr>
            <p:ph type="ctrTitle"/>
          </p:nvPr>
        </p:nvSpPr>
        <p:spPr>
          <a:xfrm>
            <a:off x="685800" y="1600200"/>
            <a:ext cx="7772400" cy="1779588"/>
          </a:xfrm>
        </p:spPr>
        <p:txBody>
          <a:bodyPr/>
          <a:lstStyle/>
          <a:p>
            <a:r>
              <a:rPr lang="en-US" altLang="en-US"/>
              <a:t>Types of Literary Theory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8B093DB3-C5F2-40B1-A7D5-2D438FBF5BEC}"/>
              </a:ext>
            </a:extLst>
          </p:cNvPr>
          <p:cNvSpPr>
            <a:spLocks noGrp="1" noChangeArrowheads="1"/>
          </p:cNvSpPr>
          <p:nvPr>
            <p:ph type="title"/>
          </p:nvPr>
        </p:nvSpPr>
        <p:spPr/>
        <p:txBody>
          <a:bodyPr/>
          <a:lstStyle/>
          <a:p>
            <a:r>
              <a:rPr lang="en-US" altLang="en-US"/>
              <a:t>Formalism</a:t>
            </a:r>
          </a:p>
        </p:txBody>
      </p:sp>
      <p:sp>
        <p:nvSpPr>
          <p:cNvPr id="28675" name="Rectangle 3">
            <a:extLst>
              <a:ext uri="{FF2B5EF4-FFF2-40B4-BE49-F238E27FC236}">
                <a16:creationId xmlns:a16="http://schemas.microsoft.com/office/drawing/2014/main" id="{C8569E77-C215-4EAF-B8A7-8750964E8225}"/>
              </a:ext>
            </a:extLst>
          </p:cNvPr>
          <p:cNvSpPr>
            <a:spLocks noGrp="1" noChangeArrowheads="1"/>
          </p:cNvSpPr>
          <p:nvPr>
            <p:ph type="body" idx="1"/>
          </p:nvPr>
        </p:nvSpPr>
        <p:spPr/>
        <p:txBody>
          <a:bodyPr/>
          <a:lstStyle/>
          <a:p>
            <a:r>
              <a:rPr lang="en-US" altLang="en-US"/>
              <a:t>Has the advantage of forcing writers to evaluate a work on its own terms rather than to rely on “accepted” notions of the writer’s work</a:t>
            </a:r>
          </a:p>
          <a:p>
            <a:r>
              <a:rPr lang="en-US" altLang="en-US"/>
              <a:t>Works best when applied to poetry and short fiction.</a:t>
            </a:r>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720E5219-3A0B-4A3A-B0B3-298306D1BA53}"/>
              </a:ext>
            </a:extLst>
          </p:cNvPr>
          <p:cNvSpPr>
            <a:spLocks noGrp="1" noChangeArrowheads="1"/>
          </p:cNvSpPr>
          <p:nvPr>
            <p:ph type="title"/>
          </p:nvPr>
        </p:nvSpPr>
        <p:spPr/>
        <p:txBody>
          <a:bodyPr/>
          <a:lstStyle/>
          <a:p>
            <a:r>
              <a:rPr lang="en-US" altLang="en-US"/>
              <a:t>Formalism</a:t>
            </a:r>
          </a:p>
        </p:txBody>
      </p:sp>
      <p:sp>
        <p:nvSpPr>
          <p:cNvPr id="29699" name="Rectangle 3">
            <a:extLst>
              <a:ext uri="{FF2B5EF4-FFF2-40B4-BE49-F238E27FC236}">
                <a16:creationId xmlns:a16="http://schemas.microsoft.com/office/drawing/2014/main" id="{AAC1CBD1-2E8A-4AF6-9831-A5DF478889DD}"/>
              </a:ext>
            </a:extLst>
          </p:cNvPr>
          <p:cNvSpPr>
            <a:spLocks noGrp="1" noChangeArrowheads="1"/>
          </p:cNvSpPr>
          <p:nvPr>
            <p:ph type="body" idx="1"/>
          </p:nvPr>
        </p:nvSpPr>
        <p:spPr/>
        <p:txBody>
          <a:bodyPr/>
          <a:lstStyle/>
          <a:p>
            <a:pPr>
              <a:lnSpc>
                <a:spcPct val="90000"/>
              </a:lnSpc>
            </a:pPr>
            <a:r>
              <a:rPr lang="en-US" altLang="en-US"/>
              <a:t>Attempts to discover meaning by close reading of a work of literature.  Focus is on:</a:t>
            </a:r>
          </a:p>
          <a:p>
            <a:pPr lvl="1">
              <a:lnSpc>
                <a:spcPct val="90000"/>
              </a:lnSpc>
            </a:pPr>
            <a:r>
              <a:rPr lang="en-US" altLang="en-US" sz="2400"/>
              <a:t>Form, organization, and structure</a:t>
            </a:r>
          </a:p>
          <a:p>
            <a:pPr lvl="1">
              <a:lnSpc>
                <a:spcPct val="90000"/>
              </a:lnSpc>
            </a:pPr>
            <a:r>
              <a:rPr lang="en-US" altLang="en-US" sz="2400"/>
              <a:t>Word choice and language</a:t>
            </a:r>
          </a:p>
          <a:p>
            <a:pPr lvl="1">
              <a:lnSpc>
                <a:spcPct val="90000"/>
              </a:lnSpc>
            </a:pPr>
            <a:r>
              <a:rPr lang="en-US" altLang="en-US" sz="2400"/>
              <a:t>Multiple meanings</a:t>
            </a:r>
          </a:p>
          <a:p>
            <a:pPr>
              <a:lnSpc>
                <a:spcPct val="90000"/>
              </a:lnSpc>
            </a:pPr>
            <a:r>
              <a:rPr lang="en-US" altLang="en-US"/>
              <a:t>Considers the work in isolation, disregarding author’s intent, author’s background, context, and anything else outside of the work itself.</a:t>
            </a:r>
          </a:p>
          <a:p>
            <a:pPr>
              <a:lnSpc>
                <a:spcPct val="90000"/>
              </a:lnSpc>
            </a:pPr>
            <a:endParaRPr lang="en-US" altLang="en-US"/>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61BB1067-532A-44A8-B11C-F41DB552E351}"/>
              </a:ext>
            </a:extLst>
          </p:cNvPr>
          <p:cNvSpPr>
            <a:spLocks noGrp="1" noChangeArrowheads="1"/>
          </p:cNvSpPr>
          <p:nvPr>
            <p:ph type="title"/>
          </p:nvPr>
        </p:nvSpPr>
        <p:spPr/>
        <p:txBody>
          <a:bodyPr/>
          <a:lstStyle/>
          <a:p>
            <a:r>
              <a:rPr lang="en-US" altLang="en-US"/>
              <a:t>Formalism/New Criticism</a:t>
            </a:r>
          </a:p>
        </p:txBody>
      </p:sp>
      <p:sp>
        <p:nvSpPr>
          <p:cNvPr id="30723" name="Rectangle 3">
            <a:extLst>
              <a:ext uri="{FF2B5EF4-FFF2-40B4-BE49-F238E27FC236}">
                <a16:creationId xmlns:a16="http://schemas.microsoft.com/office/drawing/2014/main" id="{83CB90EB-7924-427C-B26C-39B67524D431}"/>
              </a:ext>
            </a:extLst>
          </p:cNvPr>
          <p:cNvSpPr>
            <a:spLocks noGrp="1" noChangeArrowheads="1"/>
          </p:cNvSpPr>
          <p:nvPr>
            <p:ph type="body" idx="1"/>
          </p:nvPr>
        </p:nvSpPr>
        <p:spPr/>
        <p:txBody>
          <a:bodyPr/>
          <a:lstStyle/>
          <a:p>
            <a:r>
              <a:rPr lang="en-US" altLang="en-US" sz="2800"/>
              <a:t>The formalist movement began in England with the publication of I.A. Richards’ </a:t>
            </a:r>
            <a:r>
              <a:rPr lang="en-US" altLang="en-US" sz="2800" u="sng"/>
              <a:t>Practical Criticism</a:t>
            </a:r>
            <a:r>
              <a:rPr lang="en-US" altLang="en-US" sz="2800"/>
              <a:t> (1929).</a:t>
            </a:r>
          </a:p>
          <a:p>
            <a:r>
              <a:rPr lang="en-US" altLang="en-US" sz="2800"/>
              <a:t>American critics (such as John Crowe Ransom, Robert Penn Warren, and Cleanth Brooks) adapted formalism and termed their adaptation “New Criticism.”  </a:t>
            </a:r>
          </a:p>
          <a:p>
            <a:endParaRPr lang="en-US" altLang="en-US" sz="2800"/>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4AEE1206-8EC2-4625-B6CF-58BB1A407D1B}"/>
              </a:ext>
            </a:extLst>
          </p:cNvPr>
          <p:cNvSpPr>
            <a:spLocks noGrp="1" noChangeArrowheads="1"/>
          </p:cNvSpPr>
          <p:nvPr>
            <p:ph type="title"/>
          </p:nvPr>
        </p:nvSpPr>
        <p:spPr/>
        <p:txBody>
          <a:bodyPr/>
          <a:lstStyle/>
          <a:p>
            <a:r>
              <a:rPr lang="en-US" altLang="en-US"/>
              <a:t>Formalism/New Criticism</a:t>
            </a:r>
          </a:p>
        </p:txBody>
      </p:sp>
      <p:sp>
        <p:nvSpPr>
          <p:cNvPr id="31747" name="Rectangle 3">
            <a:extLst>
              <a:ext uri="{FF2B5EF4-FFF2-40B4-BE49-F238E27FC236}">
                <a16:creationId xmlns:a16="http://schemas.microsoft.com/office/drawing/2014/main" id="{232188CD-7E3B-4260-A6F5-6478C64FC072}"/>
              </a:ext>
            </a:extLst>
          </p:cNvPr>
          <p:cNvSpPr>
            <a:spLocks noGrp="1" noChangeArrowheads="1"/>
          </p:cNvSpPr>
          <p:nvPr>
            <p:ph type="body" idx="1"/>
          </p:nvPr>
        </p:nvSpPr>
        <p:spPr/>
        <p:txBody>
          <a:bodyPr/>
          <a:lstStyle/>
          <a:p>
            <a:pPr>
              <a:lnSpc>
                <a:spcPct val="80000"/>
              </a:lnSpc>
            </a:pPr>
            <a:r>
              <a:rPr lang="en-US" altLang="en-US" sz="2800"/>
              <a:t>New Criticism varied from formalism in that New Criticism focuses on image, symbol, and meaning.  Traditional formalists often attacked New Critics for their lack of attention to the form of the work.</a:t>
            </a:r>
          </a:p>
          <a:p>
            <a:pPr>
              <a:lnSpc>
                <a:spcPct val="80000"/>
              </a:lnSpc>
            </a:pPr>
            <a:r>
              <a:rPr lang="en-US" altLang="en-US" sz="2800"/>
              <a:t>Seminal works on New Criticism include John Crowe Ransom’s </a:t>
            </a:r>
            <a:r>
              <a:rPr lang="en-US" altLang="en-US" sz="2800" u="sng"/>
              <a:t>The New Criticism</a:t>
            </a:r>
            <a:r>
              <a:rPr lang="en-US" altLang="en-US" sz="2800"/>
              <a:t> (1941) and Cleanth Brooks’ </a:t>
            </a:r>
            <a:r>
              <a:rPr lang="en-US" altLang="en-US" sz="2800" u="sng"/>
              <a:t>The Well Wrought Urn</a:t>
            </a:r>
            <a:r>
              <a:rPr lang="en-US" altLang="en-US" sz="2800"/>
              <a:t> (1947).</a:t>
            </a:r>
          </a:p>
          <a:p>
            <a:pPr>
              <a:lnSpc>
                <a:spcPct val="80000"/>
              </a:lnSpc>
            </a:pPr>
            <a:endParaRPr lang="en-US" altLang="en-US" sz="2800"/>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AutoShape 2">
            <a:extLst>
              <a:ext uri="{FF2B5EF4-FFF2-40B4-BE49-F238E27FC236}">
                <a16:creationId xmlns:a16="http://schemas.microsoft.com/office/drawing/2014/main" id="{FFE9BC5E-9463-4B02-A31E-CFFF7F0A23A5}"/>
              </a:ext>
            </a:extLst>
          </p:cNvPr>
          <p:cNvSpPr>
            <a:spLocks noGrp="1" noChangeArrowheads="1"/>
          </p:cNvSpPr>
          <p:nvPr>
            <p:ph type="title"/>
          </p:nvPr>
        </p:nvSpPr>
        <p:spPr>
          <a:xfrm>
            <a:off x="228600" y="884238"/>
            <a:ext cx="7924800" cy="914400"/>
          </a:xfrm>
        </p:spPr>
        <p:txBody>
          <a:bodyPr/>
          <a:lstStyle/>
          <a:p>
            <a:r>
              <a:rPr lang="en-US" altLang="en-US" u="sng"/>
              <a:t>NEW CRITICISM</a:t>
            </a:r>
          </a:p>
        </p:txBody>
      </p:sp>
      <p:sp>
        <p:nvSpPr>
          <p:cNvPr id="32771" name="Rectangle 3">
            <a:extLst>
              <a:ext uri="{FF2B5EF4-FFF2-40B4-BE49-F238E27FC236}">
                <a16:creationId xmlns:a16="http://schemas.microsoft.com/office/drawing/2014/main" id="{476E0FF2-6167-4CD4-820F-4F5DB1BAF84D}"/>
              </a:ext>
            </a:extLst>
          </p:cNvPr>
          <p:cNvSpPr>
            <a:spLocks noGrp="1" noChangeArrowheads="1"/>
          </p:cNvSpPr>
          <p:nvPr>
            <p:ph type="body" idx="1"/>
          </p:nvPr>
        </p:nvSpPr>
        <p:spPr>
          <a:xfrm>
            <a:off x="3352800" y="2514600"/>
            <a:ext cx="5483225" cy="4343400"/>
          </a:xfrm>
        </p:spPr>
        <p:txBody>
          <a:bodyPr/>
          <a:lstStyle/>
          <a:p>
            <a:pPr>
              <a:lnSpc>
                <a:spcPct val="80000"/>
              </a:lnSpc>
            </a:pPr>
            <a:r>
              <a:rPr lang="en-US" altLang="en-US" sz="2000"/>
              <a:t>Meaning resides in the text—not in reader, author, or world</a:t>
            </a:r>
          </a:p>
          <a:p>
            <a:pPr>
              <a:lnSpc>
                <a:spcPct val="80000"/>
              </a:lnSpc>
            </a:pPr>
            <a:r>
              <a:rPr lang="en-US" altLang="en-US" sz="2000"/>
              <a:t>Texts may contain numerous messages, but must have a unifying central theme created by the perfect union of all artistic elements.</a:t>
            </a:r>
          </a:p>
          <a:p>
            <a:pPr>
              <a:lnSpc>
                <a:spcPct val="80000"/>
              </a:lnSpc>
            </a:pPr>
            <a:r>
              <a:rPr lang="en-US" altLang="en-US" sz="2000"/>
              <a:t>Texts are artistic creations</a:t>
            </a:r>
          </a:p>
          <a:p>
            <a:pPr>
              <a:lnSpc>
                <a:spcPct val="80000"/>
              </a:lnSpc>
            </a:pPr>
            <a:r>
              <a:rPr lang="en-US" altLang="en-US" sz="2000"/>
              <a:t>Close reading is the basis of new critical analysis</a:t>
            </a:r>
          </a:p>
          <a:p>
            <a:pPr>
              <a:lnSpc>
                <a:spcPct val="80000"/>
              </a:lnSpc>
            </a:pPr>
            <a:r>
              <a:rPr lang="en-US" altLang="en-US" sz="2000"/>
              <a:t>The methodology for finding meaning is clear-cut; the tools are unique to literary analysis  </a:t>
            </a:r>
          </a:p>
          <a:p>
            <a:pPr>
              <a:lnSpc>
                <a:spcPct val="80000"/>
              </a:lnSpc>
              <a:buFont typeface="Wingdings" panose="05000000000000000000" pitchFamily="2" charset="2"/>
              <a:buNone/>
            </a:pPr>
            <a:endParaRPr lang="en-US" altLang="en-US" sz="2000"/>
          </a:p>
          <a:p>
            <a:pPr>
              <a:lnSpc>
                <a:spcPct val="80000"/>
              </a:lnSpc>
              <a:buFont typeface="Wingdings" panose="05000000000000000000" pitchFamily="2" charset="2"/>
              <a:buNone/>
            </a:pPr>
            <a:endParaRPr lang="en-US" altLang="en-US" sz="1600" b="1"/>
          </a:p>
          <a:p>
            <a:pPr>
              <a:lnSpc>
                <a:spcPct val="80000"/>
              </a:lnSpc>
              <a:buFont typeface="Wingdings" panose="05000000000000000000" pitchFamily="2" charset="2"/>
              <a:buNone/>
            </a:pPr>
            <a:endParaRPr lang="en-US" altLang="en-US" sz="1600" b="1"/>
          </a:p>
          <a:p>
            <a:pPr>
              <a:lnSpc>
                <a:spcPct val="80000"/>
              </a:lnSpc>
              <a:buFont typeface="Wingdings" panose="05000000000000000000" pitchFamily="2" charset="2"/>
              <a:buNone/>
            </a:pPr>
            <a:r>
              <a:rPr lang="en-US" altLang="en-US" sz="1600" b="1"/>
              <a:t>*</a:t>
            </a:r>
            <a:r>
              <a:rPr lang="en-US" altLang="en-US" sz="1600"/>
              <a:t>one type of </a:t>
            </a:r>
            <a:r>
              <a:rPr lang="en-US" altLang="en-US" sz="1600" b="1"/>
              <a:t>formalism</a:t>
            </a:r>
          </a:p>
        </p:txBody>
      </p:sp>
      <p:pic>
        <p:nvPicPr>
          <p:cNvPr id="3077" name="Picture 5" descr="MPj03877960000[1]">
            <a:extLst>
              <a:ext uri="{FF2B5EF4-FFF2-40B4-BE49-F238E27FC236}">
                <a16:creationId xmlns:a16="http://schemas.microsoft.com/office/drawing/2014/main" id="{46FB6C16-6D8F-46C4-A6E2-FC70525E46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355600"/>
            <a:ext cx="2057400" cy="146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7" descr="MCj02307840000[1]">
            <a:extLst>
              <a:ext uri="{FF2B5EF4-FFF2-40B4-BE49-F238E27FC236}">
                <a16:creationId xmlns:a16="http://schemas.microsoft.com/office/drawing/2014/main" id="{18564372-A84D-47E0-A004-F5E6F6EA56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667000"/>
            <a:ext cx="2652713"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3077"/>
                                        </p:tgtEl>
                                        <p:attrNameLst>
                                          <p:attrName>style.visibility</p:attrName>
                                        </p:attrNameLst>
                                      </p:cBhvr>
                                      <p:to>
                                        <p:strVal val="visible"/>
                                      </p:to>
                                    </p:set>
                                    <p:anim calcmode="lin" valueType="num">
                                      <p:cBhvr>
                                        <p:cTn id="7" dur="1000" fill="hold"/>
                                        <p:tgtEl>
                                          <p:spTgt spid="3077"/>
                                        </p:tgtEl>
                                        <p:attrNameLst>
                                          <p:attrName>ppt_w</p:attrName>
                                        </p:attrNameLst>
                                      </p:cBhvr>
                                      <p:tavLst>
                                        <p:tav tm="0">
                                          <p:val>
                                            <p:strVal val="#ppt_w*0.70"/>
                                          </p:val>
                                        </p:tav>
                                        <p:tav tm="100000">
                                          <p:val>
                                            <p:strVal val="#ppt_w"/>
                                          </p:val>
                                        </p:tav>
                                      </p:tavLst>
                                    </p:anim>
                                    <p:anim calcmode="lin" valueType="num">
                                      <p:cBhvr>
                                        <p:cTn id="8" dur="1000" fill="hold"/>
                                        <p:tgtEl>
                                          <p:spTgt spid="3077"/>
                                        </p:tgtEl>
                                        <p:attrNameLst>
                                          <p:attrName>ppt_h</p:attrName>
                                        </p:attrNameLst>
                                      </p:cBhvr>
                                      <p:tavLst>
                                        <p:tav tm="0">
                                          <p:val>
                                            <p:strVal val="#ppt_h"/>
                                          </p:val>
                                        </p:tav>
                                        <p:tav tm="100000">
                                          <p:val>
                                            <p:strVal val="#ppt_h"/>
                                          </p:val>
                                        </p:tav>
                                      </p:tavLst>
                                    </p:anim>
                                    <p:animEffect transition="in" filter="fade">
                                      <p:cBhvr>
                                        <p:cTn id="9" dur="1000"/>
                                        <p:tgtEl>
                                          <p:spTgt spid="3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E46C2FD0-96B9-4C07-86F9-45453CC3B18D}"/>
              </a:ext>
            </a:extLst>
          </p:cNvPr>
          <p:cNvSpPr>
            <a:spLocks noGrp="1" noChangeArrowheads="1"/>
          </p:cNvSpPr>
          <p:nvPr>
            <p:ph type="title"/>
          </p:nvPr>
        </p:nvSpPr>
        <p:spPr/>
        <p:txBody>
          <a:bodyPr/>
          <a:lstStyle/>
          <a:p>
            <a:r>
              <a:rPr lang="en-US" altLang="en-US"/>
              <a:t>Impact of Formalism</a:t>
            </a:r>
          </a:p>
        </p:txBody>
      </p:sp>
      <p:sp>
        <p:nvSpPr>
          <p:cNvPr id="33795" name="Rectangle 3">
            <a:extLst>
              <a:ext uri="{FF2B5EF4-FFF2-40B4-BE49-F238E27FC236}">
                <a16:creationId xmlns:a16="http://schemas.microsoft.com/office/drawing/2014/main" id="{B3A4DA94-9971-48BC-A143-EB076A48AFA9}"/>
              </a:ext>
            </a:extLst>
          </p:cNvPr>
          <p:cNvSpPr>
            <a:spLocks noGrp="1" noChangeArrowheads="1"/>
          </p:cNvSpPr>
          <p:nvPr>
            <p:ph type="body" idx="1"/>
          </p:nvPr>
        </p:nvSpPr>
        <p:spPr/>
        <p:txBody>
          <a:bodyPr/>
          <a:lstStyle/>
          <a:p>
            <a:pPr>
              <a:buFontTx/>
              <a:buNone/>
            </a:pPr>
            <a:r>
              <a:rPr lang="en-US" altLang="en-US"/>
              <a:t>Today, few critics adhere only to the formalist or New Criticism theory.  However, its back-to-the-basics approach pervades many other critical theories.</a:t>
            </a:r>
          </a:p>
          <a:p>
            <a:endParaRPr lang="en-US" altLang="en-US"/>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ABAFE4B0-F75E-4784-9A4F-85F029A2F6FB}"/>
              </a:ext>
            </a:extLst>
          </p:cNvPr>
          <p:cNvSpPr>
            <a:spLocks noGrp="1" noChangeArrowheads="1"/>
          </p:cNvSpPr>
          <p:nvPr>
            <p:ph type="title"/>
          </p:nvPr>
        </p:nvSpPr>
        <p:spPr/>
        <p:txBody>
          <a:bodyPr/>
          <a:lstStyle/>
          <a:p>
            <a:r>
              <a:rPr lang="en-US" altLang="en-US"/>
              <a:t>Reader-Response Criticism</a:t>
            </a:r>
          </a:p>
        </p:txBody>
      </p:sp>
      <p:sp>
        <p:nvSpPr>
          <p:cNvPr id="34819" name="Rectangle 3">
            <a:extLst>
              <a:ext uri="{FF2B5EF4-FFF2-40B4-BE49-F238E27FC236}">
                <a16:creationId xmlns:a16="http://schemas.microsoft.com/office/drawing/2014/main" id="{C4A60D52-5003-4431-A620-F17EA32DCA2B}"/>
              </a:ext>
            </a:extLst>
          </p:cNvPr>
          <p:cNvSpPr>
            <a:spLocks noGrp="1" noChangeArrowheads="1"/>
          </p:cNvSpPr>
          <p:nvPr>
            <p:ph type="body" idx="1"/>
          </p:nvPr>
        </p:nvSpPr>
        <p:spPr/>
        <p:txBody>
          <a:bodyPr/>
          <a:lstStyle/>
          <a:p>
            <a:pPr>
              <a:lnSpc>
                <a:spcPct val="80000"/>
              </a:lnSpc>
            </a:pPr>
            <a:r>
              <a:rPr lang="en-US" altLang="en-US" sz="2200"/>
              <a:t>Sees the reader as essential to the interpretation of a work.</a:t>
            </a:r>
          </a:p>
          <a:p>
            <a:pPr lvl="1">
              <a:lnSpc>
                <a:spcPct val="80000"/>
              </a:lnSpc>
            </a:pPr>
            <a:r>
              <a:rPr lang="en-US" altLang="en-US" sz="2000"/>
              <a:t>Each reader is unique, with different educations, experiences, moral values, opinions, tastes, etc.</a:t>
            </a:r>
          </a:p>
          <a:p>
            <a:pPr lvl="1">
              <a:lnSpc>
                <a:spcPct val="80000"/>
              </a:lnSpc>
            </a:pPr>
            <a:r>
              <a:rPr lang="en-US" altLang="en-US" sz="2000"/>
              <a:t>Therefore, each reader’s interaction with a work is unique.</a:t>
            </a:r>
          </a:p>
          <a:p>
            <a:pPr>
              <a:lnSpc>
                <a:spcPct val="80000"/>
              </a:lnSpc>
            </a:pPr>
            <a:r>
              <a:rPr lang="en-US" altLang="en-US" sz="2200"/>
              <a:t>Analyzes the features of the text that shape and guide a reader’s reading.</a:t>
            </a:r>
          </a:p>
          <a:p>
            <a:pPr>
              <a:lnSpc>
                <a:spcPct val="80000"/>
              </a:lnSpc>
            </a:pPr>
            <a:r>
              <a:rPr lang="en-US" altLang="en-US" sz="2200"/>
              <a:t>Emphasizes recursive reading—rereading for new interpretations.</a:t>
            </a:r>
            <a:endParaRPr lang="en-US" altLang="en-US" sz="2000"/>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C80C0203-768B-4C8C-8849-DE831C17DAEF}"/>
              </a:ext>
            </a:extLst>
          </p:cNvPr>
          <p:cNvSpPr>
            <a:spLocks noGrp="1" noChangeArrowheads="1"/>
          </p:cNvSpPr>
          <p:nvPr>
            <p:ph type="title"/>
          </p:nvPr>
        </p:nvSpPr>
        <p:spPr/>
        <p:txBody>
          <a:bodyPr/>
          <a:lstStyle/>
          <a:p>
            <a:r>
              <a:rPr lang="en-US" altLang="en-US"/>
              <a:t>Reader-Response Criticism</a:t>
            </a:r>
          </a:p>
        </p:txBody>
      </p:sp>
      <p:sp>
        <p:nvSpPr>
          <p:cNvPr id="13315" name="Rectangle 3">
            <a:extLst>
              <a:ext uri="{FF2B5EF4-FFF2-40B4-BE49-F238E27FC236}">
                <a16:creationId xmlns:a16="http://schemas.microsoft.com/office/drawing/2014/main" id="{8B04CCBC-947C-4309-A75B-28BDAD087333}"/>
              </a:ext>
            </a:extLst>
          </p:cNvPr>
          <p:cNvSpPr>
            <a:spLocks noGrp="1" noChangeArrowheads="1"/>
          </p:cNvSpPr>
          <p:nvPr>
            <p:ph type="body" idx="1"/>
          </p:nvPr>
        </p:nvSpPr>
        <p:spPr/>
        <p:txBody>
          <a:bodyPr rtlCol="0">
            <a:normAutofit lnSpcReduction="10000"/>
          </a:bodyPr>
          <a:lstStyle/>
          <a:p>
            <a:pPr marL="274320" indent="-274320" fontAlgn="auto">
              <a:lnSpc>
                <a:spcPct val="90000"/>
              </a:lnSpc>
              <a:spcAft>
                <a:spcPts val="0"/>
              </a:spcAft>
              <a:defRPr/>
            </a:pPr>
            <a:r>
              <a:rPr lang="en-US" altLang="en-US" sz="2800"/>
              <a:t>Reader-response theory has been criticized as being overly impressionistic and guilty of the affective fallacy (too focused on the emotional effect of the work).  Less tactful critics have plainly said that it is not intellectual.</a:t>
            </a:r>
          </a:p>
          <a:p>
            <a:pPr marL="274320" indent="-274320" fontAlgn="auto">
              <a:lnSpc>
                <a:spcPct val="90000"/>
              </a:lnSpc>
              <a:spcAft>
                <a:spcPts val="0"/>
              </a:spcAft>
              <a:defRPr/>
            </a:pPr>
            <a:r>
              <a:rPr lang="en-US" altLang="en-US" sz="2800"/>
              <a:t>These attacks resulted in an adaptation of reader-response criticism called reception theory.</a:t>
            </a:r>
          </a:p>
          <a:p>
            <a:pPr marL="274320" indent="-274320" fontAlgn="auto">
              <a:lnSpc>
                <a:spcPct val="90000"/>
              </a:lnSpc>
              <a:spcAft>
                <a:spcPts val="0"/>
              </a:spcAft>
              <a:defRPr/>
            </a:pPr>
            <a:endParaRPr lang="en-US" altLang="en-US" sz="2800"/>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AutoShape 2">
            <a:extLst>
              <a:ext uri="{FF2B5EF4-FFF2-40B4-BE49-F238E27FC236}">
                <a16:creationId xmlns:a16="http://schemas.microsoft.com/office/drawing/2014/main" id="{F9567F82-6EB3-4E30-A070-46FE4177AE2A}"/>
              </a:ext>
            </a:extLst>
          </p:cNvPr>
          <p:cNvSpPr>
            <a:spLocks noGrp="1" noChangeArrowheads="1"/>
          </p:cNvSpPr>
          <p:nvPr>
            <p:ph type="title"/>
          </p:nvPr>
        </p:nvSpPr>
        <p:spPr/>
        <p:txBody>
          <a:bodyPr/>
          <a:lstStyle/>
          <a:p>
            <a:r>
              <a:rPr lang="en-US" altLang="en-US"/>
              <a:t>READER RESPONSE</a:t>
            </a:r>
          </a:p>
        </p:txBody>
      </p:sp>
      <p:sp>
        <p:nvSpPr>
          <p:cNvPr id="36867" name="Text Box 4">
            <a:extLst>
              <a:ext uri="{FF2B5EF4-FFF2-40B4-BE49-F238E27FC236}">
                <a16:creationId xmlns:a16="http://schemas.microsoft.com/office/drawing/2014/main" id="{C95DCEC7-C41F-4F8E-B6A9-89ACF006809C}"/>
              </a:ext>
            </a:extLst>
          </p:cNvPr>
          <p:cNvSpPr txBox="1">
            <a:spLocks noChangeArrowheads="1"/>
          </p:cNvSpPr>
          <p:nvPr/>
        </p:nvSpPr>
        <p:spPr bwMode="auto">
          <a:xfrm>
            <a:off x="990600" y="2590800"/>
            <a:ext cx="7666038"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100000"/>
              <a:buFont typeface="Symbol" panose="05050102010706020507" pitchFamily="18" charset="2"/>
              <a:buChar char=""/>
              <a:defRPr sz="2400">
                <a:solidFill>
                  <a:schemeClr val="tx2"/>
                </a:solidFill>
                <a:latin typeface="Candara" panose="020E0502030303020204" pitchFamily="34" charset="0"/>
              </a:defRPr>
            </a:lvl1pPr>
            <a:lvl2pPr marL="742950" indent="-285750">
              <a:spcBef>
                <a:spcPct val="20000"/>
              </a:spcBef>
              <a:buClr>
                <a:schemeClr val="accent1"/>
              </a:buClr>
              <a:buSzPct val="100000"/>
              <a:buFont typeface="Symbol" panose="05050102010706020507" pitchFamily="18" charset="2"/>
              <a:buChar char=""/>
              <a:defRPr sz="2200">
                <a:solidFill>
                  <a:schemeClr val="tx2"/>
                </a:solidFill>
                <a:latin typeface="Candara" panose="020E0502030303020204" pitchFamily="34" charset="0"/>
              </a:defRPr>
            </a:lvl2pPr>
            <a:lvl3pPr marL="1143000" indent="-228600">
              <a:spcBef>
                <a:spcPct val="20000"/>
              </a:spcBef>
              <a:buClr>
                <a:schemeClr val="accent1"/>
              </a:buClr>
              <a:buSzPct val="100000"/>
              <a:buFont typeface="Symbol" panose="05050102010706020507" pitchFamily="18" charset="2"/>
              <a:buChar char=""/>
              <a:defRPr sz="2000">
                <a:solidFill>
                  <a:schemeClr val="tx2"/>
                </a:solidFill>
                <a:latin typeface="Candara" panose="020E0502030303020204" pitchFamily="34" charset="0"/>
              </a:defRPr>
            </a:lvl3pPr>
            <a:lvl4pPr marL="1600200" indent="-228600">
              <a:spcBef>
                <a:spcPct val="20000"/>
              </a:spcBef>
              <a:buClr>
                <a:schemeClr val="accent1"/>
              </a:buClr>
              <a:buSzPct val="100000"/>
              <a:buFont typeface="Symbol" panose="05050102010706020507" pitchFamily="18" charset="2"/>
              <a:buChar char=""/>
              <a:defRPr>
                <a:solidFill>
                  <a:schemeClr val="tx2"/>
                </a:solidFill>
                <a:latin typeface="Candara" panose="020E0502030303020204" pitchFamily="34" charset="0"/>
              </a:defRPr>
            </a:lvl4pPr>
            <a:lvl5pPr marL="2057400" indent="-228600">
              <a:spcBef>
                <a:spcPct val="20000"/>
              </a:spcBef>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5pPr>
            <a:lvl6pPr marL="25146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6pPr>
            <a:lvl7pPr marL="29718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7pPr>
            <a:lvl8pPr marL="34290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8pPr>
            <a:lvl9pPr marL="38862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9pPr>
          </a:lstStyle>
          <a:p>
            <a:pPr>
              <a:spcBef>
                <a:spcPct val="0"/>
              </a:spcBef>
              <a:buClrTx/>
              <a:buSzTx/>
              <a:buFont typeface="Wingdings" panose="05000000000000000000" pitchFamily="2" charset="2"/>
              <a:buNone/>
            </a:pPr>
            <a:r>
              <a:rPr lang="en-US" altLang="en-US">
                <a:solidFill>
                  <a:schemeClr val="tx1"/>
                </a:solidFill>
                <a:latin typeface="Arial" panose="020B0604020202020204" pitchFamily="34" charset="0"/>
              </a:rPr>
              <a:t>Text has many interpretations—text &amp; reader interact to create meaning</a:t>
            </a:r>
          </a:p>
          <a:p>
            <a:pPr>
              <a:spcBef>
                <a:spcPct val="0"/>
              </a:spcBef>
              <a:buClrTx/>
              <a:buSzTx/>
              <a:buFont typeface="Wingdings" panose="05000000000000000000" pitchFamily="2" charset="2"/>
              <a:buNone/>
            </a:pPr>
            <a:endParaRPr lang="en-US" altLang="en-US">
              <a:solidFill>
                <a:schemeClr val="tx1"/>
              </a:solidFill>
              <a:latin typeface="Arial" panose="020B0604020202020204" pitchFamily="34" charset="0"/>
            </a:endParaRPr>
          </a:p>
          <a:p>
            <a:pPr>
              <a:spcBef>
                <a:spcPct val="0"/>
              </a:spcBef>
              <a:buClrTx/>
              <a:buSzTx/>
              <a:buFont typeface="Wingdings" panose="05000000000000000000" pitchFamily="2" charset="2"/>
              <a:buNone/>
            </a:pPr>
            <a:r>
              <a:rPr lang="en-US" altLang="en-US">
                <a:solidFill>
                  <a:schemeClr val="tx1"/>
                </a:solidFill>
                <a:latin typeface="Arial" panose="020B0604020202020204" pitchFamily="34" charset="0"/>
              </a:rPr>
              <a:t>Meaning ultimately resides in the reader’s mind </a:t>
            </a:r>
          </a:p>
          <a:p>
            <a:pPr>
              <a:spcBef>
                <a:spcPct val="0"/>
              </a:spcBef>
              <a:buClrTx/>
              <a:buSzTx/>
              <a:buFont typeface="Wingdings" panose="05000000000000000000" pitchFamily="2" charset="2"/>
              <a:buNone/>
            </a:pPr>
            <a:r>
              <a:rPr lang="en-US" altLang="en-US">
                <a:solidFill>
                  <a:schemeClr val="tx1"/>
                </a:solidFill>
                <a:latin typeface="Arial" panose="020B0604020202020204" pitchFamily="34" charset="0"/>
              </a:rPr>
              <a:t>or the consensual “mind” of a community of readers (this class, for example)</a:t>
            </a:r>
          </a:p>
          <a:p>
            <a:pPr>
              <a:spcBef>
                <a:spcPct val="0"/>
              </a:spcBef>
              <a:buClrTx/>
              <a:buSzTx/>
              <a:buFont typeface="Wingdings" panose="05000000000000000000" pitchFamily="2" charset="2"/>
              <a:buChar char="§"/>
            </a:pPr>
            <a:endParaRPr lang="en-US" altLang="en-US">
              <a:solidFill>
                <a:schemeClr val="tx1"/>
              </a:solidFill>
              <a:latin typeface="Arial" panose="020B0604020202020204" pitchFamily="34" charset="0"/>
            </a:endParaRPr>
          </a:p>
          <a:p>
            <a:pPr>
              <a:spcBef>
                <a:spcPct val="0"/>
              </a:spcBef>
              <a:buClrTx/>
              <a:buSzTx/>
              <a:buFont typeface="Wingdings" panose="05000000000000000000" pitchFamily="2" charset="2"/>
              <a:buNone/>
            </a:pPr>
            <a:r>
              <a:rPr lang="en-US" altLang="en-US">
                <a:solidFill>
                  <a:schemeClr val="tx1"/>
                </a:solidFill>
                <a:latin typeface="Arial" panose="020B0604020202020204" pitchFamily="34" charset="0"/>
              </a:rPr>
              <a:t>A text’s truth is relative</a:t>
            </a:r>
          </a:p>
          <a:p>
            <a:pPr>
              <a:spcBef>
                <a:spcPct val="0"/>
              </a:spcBef>
              <a:buClrTx/>
              <a:buSzTx/>
              <a:buFont typeface="Wingdings" panose="05000000000000000000" pitchFamily="2" charset="2"/>
              <a:buChar char="§"/>
            </a:pPr>
            <a:endParaRPr lang="en-US" altLang="en-US">
              <a:solidFill>
                <a:schemeClr val="tx1"/>
              </a:solidFill>
              <a:latin typeface="Arial" panose="020B0604020202020204" pitchFamily="34" charset="0"/>
            </a:endParaRPr>
          </a:p>
          <a:p>
            <a:pPr>
              <a:spcBef>
                <a:spcPct val="0"/>
              </a:spcBef>
              <a:buClrTx/>
              <a:buSzTx/>
              <a:buFont typeface="Wingdings" panose="05000000000000000000" pitchFamily="2" charset="2"/>
              <a:buNone/>
            </a:pPr>
            <a:r>
              <a:rPr lang="en-US" altLang="en-US">
                <a:solidFill>
                  <a:schemeClr val="tx1"/>
                </a:solidFill>
                <a:latin typeface="Arial" panose="020B0604020202020204" pitchFamily="34" charset="0"/>
              </a:rPr>
              <a:t>Readers may reach the same conclusions about a work--but approach the task quite differently</a:t>
            </a:r>
          </a:p>
        </p:txBody>
      </p:sp>
      <p:pic>
        <p:nvPicPr>
          <p:cNvPr id="36868" name="Picture 5" descr="MCj02314120000[1]">
            <a:extLst>
              <a:ext uri="{FF2B5EF4-FFF2-40B4-BE49-F238E27FC236}">
                <a16:creationId xmlns:a16="http://schemas.microsoft.com/office/drawing/2014/main" id="{F8C902E8-C597-49D3-9A53-3CFC0654BF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63443">
            <a:off x="6842125" y="998538"/>
            <a:ext cx="1925638"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8" descr="MCj03841720000[1]">
            <a:extLst>
              <a:ext uri="{FF2B5EF4-FFF2-40B4-BE49-F238E27FC236}">
                <a16:creationId xmlns:a16="http://schemas.microsoft.com/office/drawing/2014/main" id="{0EDCC694-87AB-4CA1-A5ED-0E9246B713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4495800"/>
            <a:ext cx="8985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503ECD34-C197-4657-B098-8041DD0ECAE3}"/>
              </a:ext>
            </a:extLst>
          </p:cNvPr>
          <p:cNvSpPr>
            <a:spLocks noGrp="1" noChangeArrowheads="1"/>
          </p:cNvSpPr>
          <p:nvPr>
            <p:ph type="title"/>
          </p:nvPr>
        </p:nvSpPr>
        <p:spPr/>
        <p:txBody>
          <a:bodyPr/>
          <a:lstStyle/>
          <a:p>
            <a:r>
              <a:rPr lang="en-US" altLang="en-US" sz="4000"/>
              <a:t>Reader-Response/Reception Theory</a:t>
            </a:r>
          </a:p>
        </p:txBody>
      </p:sp>
      <p:sp>
        <p:nvSpPr>
          <p:cNvPr id="37891" name="Rectangle 3">
            <a:extLst>
              <a:ext uri="{FF2B5EF4-FFF2-40B4-BE49-F238E27FC236}">
                <a16:creationId xmlns:a16="http://schemas.microsoft.com/office/drawing/2014/main" id="{670DB9F4-A40C-429A-906B-29B385FA97ED}"/>
              </a:ext>
            </a:extLst>
          </p:cNvPr>
          <p:cNvSpPr>
            <a:spLocks noGrp="1" noChangeArrowheads="1"/>
          </p:cNvSpPr>
          <p:nvPr>
            <p:ph type="body" idx="1"/>
          </p:nvPr>
        </p:nvSpPr>
        <p:spPr/>
        <p:txBody>
          <a:bodyPr/>
          <a:lstStyle/>
          <a:p>
            <a:pPr>
              <a:lnSpc>
                <a:spcPct val="90000"/>
              </a:lnSpc>
              <a:buFontTx/>
              <a:buNone/>
            </a:pPr>
            <a:r>
              <a:rPr lang="en-US" altLang="en-US"/>
              <a:t>Reception theory is applied to the general reading public rather than an individual reader.</a:t>
            </a:r>
          </a:p>
          <a:p>
            <a:pPr>
              <a:lnSpc>
                <a:spcPct val="90000"/>
              </a:lnSpc>
            </a:pPr>
            <a:r>
              <a:rPr lang="en-US" altLang="en-US"/>
              <a:t>Each generation has different experiences, values, issues, etc.</a:t>
            </a:r>
          </a:p>
          <a:p>
            <a:pPr>
              <a:lnSpc>
                <a:spcPct val="90000"/>
              </a:lnSpc>
            </a:pPr>
            <a:r>
              <a:rPr lang="en-US" altLang="en-US"/>
              <a:t>Therefore, each generation will read a work differently.</a:t>
            </a:r>
          </a:p>
          <a:p>
            <a:pPr>
              <a:lnSpc>
                <a:spcPct val="90000"/>
              </a:lnSpc>
            </a:pPr>
            <a:endParaRPr lang="en-US" altLang="en-US"/>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2">
            <a:extLst>
              <a:ext uri="{FF2B5EF4-FFF2-40B4-BE49-F238E27FC236}">
                <a16:creationId xmlns:a16="http://schemas.microsoft.com/office/drawing/2014/main" id="{C1FC345D-255B-434E-8492-73C6A2370CA5}"/>
              </a:ext>
            </a:extLst>
          </p:cNvPr>
          <p:cNvSpPr>
            <a:spLocks noGrp="1" noChangeArrowheads="1"/>
          </p:cNvSpPr>
          <p:nvPr>
            <p:ph type="title"/>
          </p:nvPr>
        </p:nvSpPr>
        <p:spPr>
          <a:xfrm>
            <a:off x="838200" y="838200"/>
            <a:ext cx="7772400" cy="838200"/>
          </a:xfrm>
        </p:spPr>
        <p:txBody>
          <a:bodyPr/>
          <a:lstStyle/>
          <a:p>
            <a:r>
              <a:rPr lang="en-US" altLang="en-US" sz="3200"/>
              <a:t>STRUCTURALISM</a:t>
            </a:r>
          </a:p>
        </p:txBody>
      </p:sp>
      <p:sp>
        <p:nvSpPr>
          <p:cNvPr id="38915" name="Rectangle 3">
            <a:extLst>
              <a:ext uri="{FF2B5EF4-FFF2-40B4-BE49-F238E27FC236}">
                <a16:creationId xmlns:a16="http://schemas.microsoft.com/office/drawing/2014/main" id="{3DB39FF3-8273-4B71-BB7F-D75300B0D514}"/>
              </a:ext>
            </a:extLst>
          </p:cNvPr>
          <p:cNvSpPr>
            <a:spLocks noGrp="1" noChangeArrowheads="1"/>
          </p:cNvSpPr>
          <p:nvPr>
            <p:ph type="body" idx="1"/>
          </p:nvPr>
        </p:nvSpPr>
        <p:spPr>
          <a:xfrm>
            <a:off x="1143000" y="2438400"/>
            <a:ext cx="7772400" cy="4114800"/>
          </a:xfrm>
        </p:spPr>
        <p:txBody>
          <a:bodyPr/>
          <a:lstStyle/>
          <a:p>
            <a:r>
              <a:rPr lang="en-US" altLang="en-US"/>
              <a:t>Meaning resides in the structure of language, not in art nor in the reader’s mind  </a:t>
            </a:r>
          </a:p>
          <a:p>
            <a:r>
              <a:rPr lang="en-US" altLang="en-US"/>
              <a:t>Scientific approach to literary analysis: </a:t>
            </a:r>
          </a:p>
          <a:p>
            <a:pPr>
              <a:buFont typeface="Wingdings" panose="05000000000000000000" pitchFamily="2" charset="2"/>
              <a:buNone/>
            </a:pPr>
            <a:r>
              <a:rPr lang="en-US" altLang="en-US"/>
              <a:t>    structure of language as a logical sign system determines meaning</a:t>
            </a:r>
          </a:p>
          <a:p>
            <a:r>
              <a:rPr lang="en-US" altLang="en-US"/>
              <a:t>Two levels of language: </a:t>
            </a:r>
            <a:r>
              <a:rPr lang="en-US" altLang="en-US" i="1"/>
              <a:t>langue</a:t>
            </a:r>
            <a:r>
              <a:rPr lang="en-US" altLang="en-US"/>
              <a:t> (“the King’s English”) &amp; </a:t>
            </a:r>
            <a:r>
              <a:rPr lang="en-US" altLang="en-US" i="1"/>
              <a:t>parole</a:t>
            </a:r>
            <a:r>
              <a:rPr lang="en-US" altLang="en-US"/>
              <a:t> (everyday speech)</a:t>
            </a:r>
          </a:p>
          <a:p>
            <a:r>
              <a:rPr lang="en-US" altLang="en-US"/>
              <a:t>Interpret a text or part of a text by taking its language apart (study word derivations, sentence syntax, etc.)  </a:t>
            </a:r>
          </a:p>
          <a:p>
            <a:pPr>
              <a:buFont typeface="Wingdings" panose="05000000000000000000" pitchFamily="2" charset="2"/>
              <a:buNone/>
            </a:pPr>
            <a:endParaRPr lang="en-US" altLang="en-US"/>
          </a:p>
        </p:txBody>
      </p:sp>
      <p:pic>
        <p:nvPicPr>
          <p:cNvPr id="38916" name="Picture 5" descr="MCj02379910000[1]">
            <a:extLst>
              <a:ext uri="{FF2B5EF4-FFF2-40B4-BE49-F238E27FC236}">
                <a16:creationId xmlns:a16="http://schemas.microsoft.com/office/drawing/2014/main" id="{2C2A9808-8038-4182-AE1F-3A931FDDB1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0538" y="609600"/>
            <a:ext cx="207645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6" descr="j0305257">
            <a:extLst>
              <a:ext uri="{FF2B5EF4-FFF2-40B4-BE49-F238E27FC236}">
                <a16:creationId xmlns:a16="http://schemas.microsoft.com/office/drawing/2014/main" id="{81B31E15-95AA-472D-BB68-C97FAA4DF9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4800" y="3048000"/>
            <a:ext cx="85407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CC03E18C-01A6-430B-B418-AE5473DB0410}"/>
              </a:ext>
            </a:extLst>
          </p:cNvPr>
          <p:cNvSpPr>
            <a:spLocks noGrp="1" noChangeArrowheads="1"/>
          </p:cNvSpPr>
          <p:nvPr>
            <p:ph type="title"/>
          </p:nvPr>
        </p:nvSpPr>
        <p:spPr/>
        <p:txBody>
          <a:bodyPr/>
          <a:lstStyle/>
          <a:p>
            <a:r>
              <a:rPr lang="en-US" altLang="en-US"/>
              <a:t>Biographical Criticism</a:t>
            </a:r>
          </a:p>
        </p:txBody>
      </p:sp>
      <p:sp>
        <p:nvSpPr>
          <p:cNvPr id="39939" name="Rectangle 3">
            <a:extLst>
              <a:ext uri="{FF2B5EF4-FFF2-40B4-BE49-F238E27FC236}">
                <a16:creationId xmlns:a16="http://schemas.microsoft.com/office/drawing/2014/main" id="{5F3E5631-527A-4B84-A10D-06C16A56FA9C}"/>
              </a:ext>
            </a:extLst>
          </p:cNvPr>
          <p:cNvSpPr>
            <a:spLocks noGrp="1" noChangeArrowheads="1"/>
          </p:cNvSpPr>
          <p:nvPr>
            <p:ph type="body" idx="1"/>
          </p:nvPr>
        </p:nvSpPr>
        <p:spPr/>
        <p:txBody>
          <a:bodyPr/>
          <a:lstStyle/>
          <a:p>
            <a:r>
              <a:rPr lang="en-US" altLang="en-US"/>
              <a:t>Analyzes an author’s life in regard to their work</a:t>
            </a:r>
          </a:p>
          <a:p>
            <a:r>
              <a:rPr lang="en-US" altLang="en-US"/>
              <a:t>Can enhance the understanding of a work </a:t>
            </a:r>
          </a:p>
          <a:p>
            <a:r>
              <a:rPr lang="en-US" altLang="en-US"/>
              <a:t>Must be used carefully—example: Kate Chopin</a:t>
            </a: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C16DBECF-57E9-4604-A220-06F2F7717270}"/>
              </a:ext>
            </a:extLst>
          </p:cNvPr>
          <p:cNvSpPr>
            <a:spLocks noGrp="1" noChangeArrowheads="1"/>
          </p:cNvSpPr>
          <p:nvPr>
            <p:ph type="title"/>
          </p:nvPr>
        </p:nvSpPr>
        <p:spPr/>
        <p:txBody>
          <a:bodyPr/>
          <a:lstStyle/>
          <a:p>
            <a:r>
              <a:rPr lang="en-US" altLang="en-US"/>
              <a:t>Sociological Criticism</a:t>
            </a:r>
          </a:p>
        </p:txBody>
      </p:sp>
      <p:sp>
        <p:nvSpPr>
          <p:cNvPr id="40963" name="Rectangle 3">
            <a:extLst>
              <a:ext uri="{FF2B5EF4-FFF2-40B4-BE49-F238E27FC236}">
                <a16:creationId xmlns:a16="http://schemas.microsoft.com/office/drawing/2014/main" id="{F84C0265-54D5-4822-A3D2-6132000A5DA5}"/>
              </a:ext>
            </a:extLst>
          </p:cNvPr>
          <p:cNvSpPr>
            <a:spLocks noGrp="1" noChangeArrowheads="1"/>
          </p:cNvSpPr>
          <p:nvPr>
            <p:ph type="body" idx="1"/>
          </p:nvPr>
        </p:nvSpPr>
        <p:spPr/>
        <p:txBody>
          <a:bodyPr/>
          <a:lstStyle/>
          <a:p>
            <a:pPr>
              <a:lnSpc>
                <a:spcPct val="80000"/>
              </a:lnSpc>
              <a:buFontTx/>
              <a:buNone/>
            </a:pPr>
            <a:r>
              <a:rPr lang="en-US" altLang="en-US" sz="2800"/>
              <a:t>Maintains that the literary work cannot be separated from the social context in which it was created.  In general, sociological criticism examines one of these two aspects:</a:t>
            </a:r>
          </a:p>
          <a:p>
            <a:pPr lvl="1">
              <a:lnSpc>
                <a:spcPct val="80000"/>
              </a:lnSpc>
            </a:pPr>
            <a:r>
              <a:rPr lang="en-US" altLang="en-US" sz="2400"/>
              <a:t>Conditions of production, such as schools, magazines, publishers, and fashions.</a:t>
            </a:r>
          </a:p>
          <a:p>
            <a:pPr lvl="1">
              <a:lnSpc>
                <a:spcPct val="80000"/>
              </a:lnSpc>
            </a:pPr>
            <a:r>
              <a:rPr lang="en-US" altLang="en-US" sz="2400"/>
              <a:t>The applicability of a given work—fiction especially—in studying the dynamics of a given society.</a:t>
            </a:r>
          </a:p>
          <a:p>
            <a:pPr>
              <a:lnSpc>
                <a:spcPct val="80000"/>
              </a:lnSpc>
            </a:pPr>
            <a:endParaRPr lang="en-US" altLang="en-US" sz="2800"/>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7E239011-3C36-458D-82CE-6EDF990296EE}"/>
              </a:ext>
            </a:extLst>
          </p:cNvPr>
          <p:cNvSpPr>
            <a:spLocks noGrp="1" noChangeArrowheads="1"/>
          </p:cNvSpPr>
          <p:nvPr>
            <p:ph type="title"/>
          </p:nvPr>
        </p:nvSpPr>
        <p:spPr/>
        <p:txBody>
          <a:bodyPr/>
          <a:lstStyle/>
          <a:p>
            <a:r>
              <a:rPr lang="en-US" altLang="en-US"/>
              <a:t>Types of Sociological Criticism</a:t>
            </a:r>
          </a:p>
        </p:txBody>
      </p:sp>
      <p:sp>
        <p:nvSpPr>
          <p:cNvPr id="41987" name="Rectangle 3">
            <a:extLst>
              <a:ext uri="{FF2B5EF4-FFF2-40B4-BE49-F238E27FC236}">
                <a16:creationId xmlns:a16="http://schemas.microsoft.com/office/drawing/2014/main" id="{DB228CAA-DE46-4465-95D1-45A7E399FB04}"/>
              </a:ext>
            </a:extLst>
          </p:cNvPr>
          <p:cNvSpPr>
            <a:spLocks noGrp="1" noChangeArrowheads="1"/>
          </p:cNvSpPr>
          <p:nvPr>
            <p:ph type="body" idx="1"/>
          </p:nvPr>
        </p:nvSpPr>
        <p:spPr/>
        <p:txBody>
          <a:bodyPr/>
          <a:lstStyle/>
          <a:p>
            <a:pPr>
              <a:buFontTx/>
              <a:buNone/>
            </a:pPr>
            <a:r>
              <a:rPr lang="en-US" altLang="en-US"/>
              <a:t>Sociological theory is so broad that it can be subdivided in many different categories.  Two dominant theories we’ll study are</a:t>
            </a:r>
          </a:p>
          <a:p>
            <a:r>
              <a:rPr lang="en-US" altLang="en-US"/>
              <a:t>Feminist criticism</a:t>
            </a:r>
          </a:p>
          <a:p>
            <a:r>
              <a:rPr lang="en-US" altLang="en-US"/>
              <a:t>Marxist criticism</a:t>
            </a:r>
          </a:p>
          <a:p>
            <a:endParaRPr lang="en-US" altLang="en-US"/>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EFE72C49-EFCE-4E44-9A3E-8595B92AEB8A}"/>
              </a:ext>
            </a:extLst>
          </p:cNvPr>
          <p:cNvSpPr>
            <a:spLocks noGrp="1" noChangeArrowheads="1"/>
          </p:cNvSpPr>
          <p:nvPr>
            <p:ph type="title"/>
          </p:nvPr>
        </p:nvSpPr>
        <p:spPr/>
        <p:txBody>
          <a:bodyPr/>
          <a:lstStyle/>
          <a:p>
            <a:r>
              <a:rPr lang="en-US" altLang="en-US"/>
              <a:t>Feminist Criticism</a:t>
            </a:r>
          </a:p>
        </p:txBody>
      </p:sp>
      <p:sp>
        <p:nvSpPr>
          <p:cNvPr id="18435" name="Rectangle 3">
            <a:extLst>
              <a:ext uri="{FF2B5EF4-FFF2-40B4-BE49-F238E27FC236}">
                <a16:creationId xmlns:a16="http://schemas.microsoft.com/office/drawing/2014/main" id="{F9F1101D-7D53-4191-9611-95E84BBA0A52}"/>
              </a:ext>
            </a:extLst>
          </p:cNvPr>
          <p:cNvSpPr>
            <a:spLocks noGrp="1" noChangeArrowheads="1"/>
          </p:cNvSpPr>
          <p:nvPr>
            <p:ph type="body" idx="1"/>
          </p:nvPr>
        </p:nvSpPr>
        <p:spPr/>
        <p:txBody>
          <a:bodyPr rtlCol="0">
            <a:normAutofit lnSpcReduction="10000"/>
          </a:bodyPr>
          <a:lstStyle/>
          <a:p>
            <a:pPr marL="274320" indent="-274320" fontAlgn="auto">
              <a:lnSpc>
                <a:spcPct val="80000"/>
              </a:lnSpc>
              <a:spcAft>
                <a:spcPts val="0"/>
              </a:spcAft>
              <a:defRPr/>
            </a:pPr>
            <a:r>
              <a:rPr lang="en-US" altLang="en-US" sz="2800"/>
              <a:t>Feminist criticism grew out of the women’s movement that followed World War II.</a:t>
            </a:r>
          </a:p>
          <a:p>
            <a:pPr marL="274320" indent="-274320" fontAlgn="auto">
              <a:lnSpc>
                <a:spcPct val="80000"/>
              </a:lnSpc>
              <a:spcAft>
                <a:spcPts val="0"/>
              </a:spcAft>
              <a:defRPr/>
            </a:pPr>
            <a:r>
              <a:rPr lang="en-US" altLang="en-US" sz="2800"/>
              <a:t>Feminist critics analyze the role of gender in works of literature.  Leading critic Elaine Showalter describes two purposes of feminist criticism:</a:t>
            </a:r>
          </a:p>
          <a:p>
            <a:pPr lvl="1" indent="-274320" fontAlgn="auto">
              <a:lnSpc>
                <a:spcPct val="80000"/>
              </a:lnSpc>
              <a:spcAft>
                <a:spcPts val="0"/>
              </a:spcAft>
              <a:defRPr/>
            </a:pPr>
            <a:r>
              <a:rPr lang="en-US" altLang="en-US" sz="2400"/>
              <a:t>Feminist critique:  The analysis of works by male authors, especially in the depiction of women’s writing</a:t>
            </a:r>
          </a:p>
          <a:p>
            <a:pPr lvl="1" indent="-274320" fontAlgn="auto">
              <a:lnSpc>
                <a:spcPct val="80000"/>
              </a:lnSpc>
              <a:spcAft>
                <a:spcPts val="0"/>
              </a:spcAft>
              <a:defRPr/>
            </a:pPr>
            <a:r>
              <a:rPr lang="en-US" altLang="en-US" sz="2400"/>
              <a:t>Gynocriticism:  The study of women’s writing</a:t>
            </a:r>
          </a:p>
          <a:p>
            <a:pPr marL="274320" indent="-274320" fontAlgn="auto">
              <a:lnSpc>
                <a:spcPct val="80000"/>
              </a:lnSpc>
              <a:spcAft>
                <a:spcPts val="0"/>
              </a:spcAft>
              <a:defRPr/>
            </a:pPr>
            <a:endParaRPr lang="en-US" altLang="en-US" sz="2800"/>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10C5835D-520C-48F1-95B2-39435B3586F1}"/>
              </a:ext>
            </a:extLst>
          </p:cNvPr>
          <p:cNvSpPr>
            <a:spLocks noGrp="1" noChangeArrowheads="1"/>
          </p:cNvSpPr>
          <p:nvPr>
            <p:ph type="title"/>
          </p:nvPr>
        </p:nvSpPr>
        <p:spPr/>
        <p:txBody>
          <a:bodyPr/>
          <a:lstStyle/>
          <a:p>
            <a:r>
              <a:rPr lang="en-US" altLang="en-US"/>
              <a:t>Feminist Criticism</a:t>
            </a:r>
          </a:p>
        </p:txBody>
      </p:sp>
      <p:sp>
        <p:nvSpPr>
          <p:cNvPr id="19459" name="Rectangle 3">
            <a:extLst>
              <a:ext uri="{FF2B5EF4-FFF2-40B4-BE49-F238E27FC236}">
                <a16:creationId xmlns:a16="http://schemas.microsoft.com/office/drawing/2014/main" id="{C44909D6-39C8-49F6-9D02-78E2456B765D}"/>
              </a:ext>
            </a:extLst>
          </p:cNvPr>
          <p:cNvSpPr>
            <a:spLocks noGrp="1" noChangeArrowheads="1"/>
          </p:cNvSpPr>
          <p:nvPr>
            <p:ph type="body" idx="1"/>
          </p:nvPr>
        </p:nvSpPr>
        <p:spPr/>
        <p:txBody>
          <a:bodyPr rtlCol="0">
            <a:normAutofit lnSpcReduction="10000"/>
          </a:bodyPr>
          <a:lstStyle/>
          <a:p>
            <a:pPr marL="274320" indent="-274320" fontAlgn="auto">
              <a:lnSpc>
                <a:spcPct val="90000"/>
              </a:lnSpc>
              <a:spcAft>
                <a:spcPts val="0"/>
              </a:spcAft>
              <a:buFontTx/>
              <a:buNone/>
              <a:defRPr/>
            </a:pPr>
            <a:r>
              <a:rPr lang="en-US" altLang="en-US" sz="2800"/>
              <a:t>Feminist critics have been responsible for recovering neglected works by women authors through the ages and creating a canon of women’s writing.</a:t>
            </a:r>
          </a:p>
          <a:p>
            <a:pPr marL="274320" indent="-274320" fontAlgn="auto">
              <a:lnSpc>
                <a:spcPct val="90000"/>
              </a:lnSpc>
              <a:spcAft>
                <a:spcPts val="0"/>
              </a:spcAft>
              <a:buFontTx/>
              <a:buNone/>
              <a:defRPr/>
            </a:pPr>
            <a:r>
              <a:rPr lang="en-US" altLang="en-US" sz="2800"/>
              <a:t>A case in point is Kate Chopin.  She was fairly widely published in the 1890s, but her work was largely neglected by literary critics until the 1960s, when Chopin was “rediscovered” by feminist critics.</a:t>
            </a:r>
          </a:p>
          <a:p>
            <a:pPr marL="274320" indent="-274320" fontAlgn="auto">
              <a:lnSpc>
                <a:spcPct val="90000"/>
              </a:lnSpc>
              <a:spcAft>
                <a:spcPts val="0"/>
              </a:spcAft>
              <a:defRPr/>
            </a:pPr>
            <a:endParaRPr lang="en-US" altLang="en-US" sz="2800"/>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5" descr="MCj01289320000[1]">
            <a:extLst>
              <a:ext uri="{FF2B5EF4-FFF2-40B4-BE49-F238E27FC236}">
                <a16:creationId xmlns:a16="http://schemas.microsoft.com/office/drawing/2014/main" id="{E34E48C9-8933-4199-B3FD-07C3AE2CC4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5738" y="1285875"/>
            <a:ext cx="2524125" cy="3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AutoShape 2">
            <a:extLst>
              <a:ext uri="{FF2B5EF4-FFF2-40B4-BE49-F238E27FC236}">
                <a16:creationId xmlns:a16="http://schemas.microsoft.com/office/drawing/2014/main" id="{EFEC9403-0536-4DAC-95D8-630B92C8F429}"/>
              </a:ext>
            </a:extLst>
          </p:cNvPr>
          <p:cNvSpPr>
            <a:spLocks noGrp="1" noChangeArrowheads="1"/>
          </p:cNvSpPr>
          <p:nvPr>
            <p:ph type="title"/>
          </p:nvPr>
        </p:nvSpPr>
        <p:spPr/>
        <p:txBody>
          <a:bodyPr/>
          <a:lstStyle/>
          <a:p>
            <a:r>
              <a:rPr lang="en-US" altLang="en-US"/>
              <a:t>FEMINIST CRITICISM</a:t>
            </a:r>
          </a:p>
        </p:txBody>
      </p:sp>
      <p:sp>
        <p:nvSpPr>
          <p:cNvPr id="45060" name="Text Box 4">
            <a:extLst>
              <a:ext uri="{FF2B5EF4-FFF2-40B4-BE49-F238E27FC236}">
                <a16:creationId xmlns:a16="http://schemas.microsoft.com/office/drawing/2014/main" id="{030ED1C4-DC5F-4677-B3E3-5D0AEA9D720F}"/>
              </a:ext>
            </a:extLst>
          </p:cNvPr>
          <p:cNvSpPr txBox="1">
            <a:spLocks noChangeArrowheads="1"/>
          </p:cNvSpPr>
          <p:nvPr/>
        </p:nvSpPr>
        <p:spPr bwMode="auto">
          <a:xfrm>
            <a:off x="762000" y="2251075"/>
            <a:ext cx="5486400" cy="4606925"/>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100000"/>
              <a:buFont typeface="Symbol" panose="05050102010706020507" pitchFamily="18" charset="2"/>
              <a:buChar char=""/>
              <a:defRPr sz="2400">
                <a:solidFill>
                  <a:schemeClr val="tx2"/>
                </a:solidFill>
                <a:latin typeface="Candara" panose="020E0502030303020204" pitchFamily="34" charset="0"/>
              </a:defRPr>
            </a:lvl1pPr>
            <a:lvl2pPr marL="742950" indent="-285750">
              <a:spcBef>
                <a:spcPct val="20000"/>
              </a:spcBef>
              <a:buClr>
                <a:schemeClr val="accent1"/>
              </a:buClr>
              <a:buSzPct val="100000"/>
              <a:buFont typeface="Symbol" panose="05050102010706020507" pitchFamily="18" charset="2"/>
              <a:buChar char=""/>
              <a:defRPr sz="2200">
                <a:solidFill>
                  <a:schemeClr val="tx2"/>
                </a:solidFill>
                <a:latin typeface="Candara" panose="020E0502030303020204" pitchFamily="34" charset="0"/>
              </a:defRPr>
            </a:lvl2pPr>
            <a:lvl3pPr marL="1143000" indent="-228600">
              <a:spcBef>
                <a:spcPct val="20000"/>
              </a:spcBef>
              <a:buClr>
                <a:schemeClr val="accent1"/>
              </a:buClr>
              <a:buSzPct val="100000"/>
              <a:buFont typeface="Symbol" panose="05050102010706020507" pitchFamily="18" charset="2"/>
              <a:buChar char=""/>
              <a:defRPr sz="2000">
                <a:solidFill>
                  <a:schemeClr val="tx2"/>
                </a:solidFill>
                <a:latin typeface="Candara" panose="020E0502030303020204" pitchFamily="34" charset="0"/>
              </a:defRPr>
            </a:lvl3pPr>
            <a:lvl4pPr marL="1600200" indent="-228600">
              <a:spcBef>
                <a:spcPct val="20000"/>
              </a:spcBef>
              <a:buClr>
                <a:schemeClr val="accent1"/>
              </a:buClr>
              <a:buSzPct val="100000"/>
              <a:buFont typeface="Symbol" panose="05050102010706020507" pitchFamily="18" charset="2"/>
              <a:buChar char=""/>
              <a:defRPr>
                <a:solidFill>
                  <a:schemeClr val="tx2"/>
                </a:solidFill>
                <a:latin typeface="Candara" panose="020E0502030303020204" pitchFamily="34" charset="0"/>
              </a:defRPr>
            </a:lvl4pPr>
            <a:lvl5pPr marL="2057400" indent="-228600">
              <a:spcBef>
                <a:spcPct val="20000"/>
              </a:spcBef>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5pPr>
            <a:lvl6pPr marL="25146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6pPr>
            <a:lvl7pPr marL="29718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7pPr>
            <a:lvl8pPr marL="34290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8pPr>
            <a:lvl9pPr marL="38862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9pPr>
          </a:lstStyle>
          <a:p>
            <a:pPr>
              <a:spcBef>
                <a:spcPct val="50000"/>
              </a:spcBef>
              <a:buClrTx/>
              <a:buSzTx/>
              <a:buFont typeface="Wingdings" panose="05000000000000000000" pitchFamily="2" charset="2"/>
              <a:buChar char="§"/>
            </a:pPr>
            <a:r>
              <a:rPr lang="en-US" altLang="en-US" sz="2000" b="1">
                <a:solidFill>
                  <a:schemeClr val="tx1"/>
                </a:solidFill>
                <a:latin typeface="Arial" panose="020B0604020202020204" pitchFamily="34" charset="0"/>
              </a:rPr>
              <a:t>Meaning is socially constructed.</a:t>
            </a:r>
          </a:p>
          <a:p>
            <a:pPr>
              <a:spcBef>
                <a:spcPct val="50000"/>
              </a:spcBef>
              <a:buClrTx/>
              <a:buSzTx/>
              <a:buFont typeface="Wingdings" panose="05000000000000000000" pitchFamily="2" charset="2"/>
              <a:buChar char="§"/>
            </a:pPr>
            <a:r>
              <a:rPr lang="en-US" altLang="en-US" sz="2000" b="1">
                <a:solidFill>
                  <a:schemeClr val="tx1"/>
                </a:solidFill>
                <a:latin typeface="Arial" panose="020B0604020202020204" pitchFamily="34" charset="0"/>
              </a:rPr>
              <a:t>Texts have more than one interpretation</a:t>
            </a:r>
          </a:p>
          <a:p>
            <a:pPr>
              <a:spcBef>
                <a:spcPct val="50000"/>
              </a:spcBef>
              <a:buClrTx/>
              <a:buSzTx/>
              <a:buFont typeface="Wingdings" panose="05000000000000000000" pitchFamily="2" charset="2"/>
              <a:buChar char="§"/>
            </a:pPr>
            <a:r>
              <a:rPr lang="en-US" altLang="en-US" sz="2000" b="1">
                <a:solidFill>
                  <a:schemeClr val="tx1"/>
                </a:solidFill>
                <a:latin typeface="Arial" panose="020B0604020202020204" pitchFamily="34" charset="0"/>
              </a:rPr>
              <a:t>Texts are commodities (products of society)</a:t>
            </a:r>
          </a:p>
          <a:p>
            <a:pPr>
              <a:spcBef>
                <a:spcPct val="50000"/>
              </a:spcBef>
              <a:buClrTx/>
              <a:buSzTx/>
              <a:buFont typeface="Wingdings" panose="05000000000000000000" pitchFamily="2" charset="2"/>
              <a:buChar char="§"/>
            </a:pPr>
            <a:r>
              <a:rPr lang="en-US" altLang="en-US" sz="2000" b="1">
                <a:solidFill>
                  <a:schemeClr val="tx1"/>
                </a:solidFill>
                <a:latin typeface="Arial" panose="020B0604020202020204" pitchFamily="34" charset="0"/>
              </a:rPr>
              <a:t>Truth is relative, highly dependent on arbitrary       categories of difference, esp. those based on               “sex” and “gender”</a:t>
            </a:r>
          </a:p>
          <a:p>
            <a:pPr>
              <a:spcBef>
                <a:spcPct val="50000"/>
              </a:spcBef>
              <a:buClrTx/>
              <a:buSzTx/>
              <a:buFont typeface="Wingdings" panose="05000000000000000000" pitchFamily="2" charset="2"/>
              <a:buNone/>
            </a:pPr>
            <a:r>
              <a:rPr lang="en-US" altLang="en-US" sz="1800" b="1">
                <a:solidFill>
                  <a:srgbClr val="9900FF"/>
                </a:solidFill>
                <a:latin typeface="Arial" panose="020B0604020202020204" pitchFamily="34" charset="0"/>
              </a:rPr>
              <a:t>Look for systems of containment; for evidence of repression, oppression, suppression, subversion, &amp; rebellion in texts by women;  study women’s unique ways of understanding and writing</a:t>
            </a:r>
            <a:r>
              <a:rPr lang="en-US" altLang="en-US" sz="1800" b="1">
                <a:solidFill>
                  <a:schemeClr val="tx1"/>
                </a:solidFill>
                <a:latin typeface="Arial" panose="020B0604020202020204" pitchFamily="34" charset="0"/>
              </a:rPr>
              <a:t> </a:t>
            </a:r>
            <a:r>
              <a:rPr lang="en-US" altLang="en-US" sz="1800" b="1">
                <a:solidFill>
                  <a:srgbClr val="9900FF"/>
                </a:solidFill>
                <a:latin typeface="Arial" panose="020B0604020202020204" pitchFamily="34" charset="0"/>
              </a:rPr>
              <a:t>about the human condition.</a:t>
            </a:r>
          </a:p>
          <a:p>
            <a:pPr>
              <a:spcBef>
                <a:spcPct val="50000"/>
              </a:spcBef>
              <a:buClrTx/>
              <a:buSzTx/>
              <a:buFont typeface="Wingdings" panose="05000000000000000000" pitchFamily="2" charset="2"/>
              <a:buNone/>
            </a:pPr>
            <a:endParaRPr lang="en-US" altLang="en-US" sz="1800" b="1">
              <a:solidFill>
                <a:srgbClr val="9900FF"/>
              </a:solidFill>
              <a:latin typeface="Arial" panose="020B0604020202020204" pitchFamily="34" charset="0"/>
            </a:endParaRPr>
          </a:p>
        </p:txBody>
      </p:sp>
      <p:sp>
        <p:nvSpPr>
          <p:cNvPr id="45061" name="Line 6">
            <a:extLst>
              <a:ext uri="{FF2B5EF4-FFF2-40B4-BE49-F238E27FC236}">
                <a16:creationId xmlns:a16="http://schemas.microsoft.com/office/drawing/2014/main" id="{99680C84-9E02-416B-A86E-C7D64634F022}"/>
              </a:ext>
            </a:extLst>
          </p:cNvPr>
          <p:cNvSpPr>
            <a:spLocks noChangeShapeType="1"/>
          </p:cNvSpPr>
          <p:nvPr/>
        </p:nvSpPr>
        <p:spPr bwMode="auto">
          <a:xfrm>
            <a:off x="5791200" y="3048000"/>
            <a:ext cx="2438400" cy="2362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62" name="Text Box 7">
            <a:extLst>
              <a:ext uri="{FF2B5EF4-FFF2-40B4-BE49-F238E27FC236}">
                <a16:creationId xmlns:a16="http://schemas.microsoft.com/office/drawing/2014/main" id="{0A2FF38C-8D9E-443F-81BF-39AF2BC7466D}"/>
              </a:ext>
            </a:extLst>
          </p:cNvPr>
          <p:cNvSpPr txBox="1">
            <a:spLocks noChangeArrowheads="1"/>
          </p:cNvSpPr>
          <p:nvPr/>
        </p:nvSpPr>
        <p:spPr bwMode="auto">
          <a:xfrm>
            <a:off x="5791200" y="3048000"/>
            <a:ext cx="2438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100000"/>
              <a:buFont typeface="Symbol" panose="05050102010706020507" pitchFamily="18" charset="2"/>
              <a:buChar char=""/>
              <a:defRPr sz="2400">
                <a:solidFill>
                  <a:schemeClr val="tx2"/>
                </a:solidFill>
                <a:latin typeface="Candara" panose="020E0502030303020204" pitchFamily="34" charset="0"/>
              </a:defRPr>
            </a:lvl1pPr>
            <a:lvl2pPr marL="742950" indent="-285750">
              <a:spcBef>
                <a:spcPct val="20000"/>
              </a:spcBef>
              <a:buClr>
                <a:schemeClr val="accent1"/>
              </a:buClr>
              <a:buSzPct val="100000"/>
              <a:buFont typeface="Symbol" panose="05050102010706020507" pitchFamily="18" charset="2"/>
              <a:buChar char=""/>
              <a:defRPr sz="2200">
                <a:solidFill>
                  <a:schemeClr val="tx2"/>
                </a:solidFill>
                <a:latin typeface="Candara" panose="020E0502030303020204" pitchFamily="34" charset="0"/>
              </a:defRPr>
            </a:lvl2pPr>
            <a:lvl3pPr marL="1143000" indent="-228600">
              <a:spcBef>
                <a:spcPct val="20000"/>
              </a:spcBef>
              <a:buClr>
                <a:schemeClr val="accent1"/>
              </a:buClr>
              <a:buSzPct val="100000"/>
              <a:buFont typeface="Symbol" panose="05050102010706020507" pitchFamily="18" charset="2"/>
              <a:buChar char=""/>
              <a:defRPr sz="2000">
                <a:solidFill>
                  <a:schemeClr val="tx2"/>
                </a:solidFill>
                <a:latin typeface="Candara" panose="020E0502030303020204" pitchFamily="34" charset="0"/>
              </a:defRPr>
            </a:lvl3pPr>
            <a:lvl4pPr marL="1600200" indent="-228600">
              <a:spcBef>
                <a:spcPct val="20000"/>
              </a:spcBef>
              <a:buClr>
                <a:schemeClr val="accent1"/>
              </a:buClr>
              <a:buSzPct val="100000"/>
              <a:buFont typeface="Symbol" panose="05050102010706020507" pitchFamily="18" charset="2"/>
              <a:buChar char=""/>
              <a:defRPr>
                <a:solidFill>
                  <a:schemeClr val="tx2"/>
                </a:solidFill>
                <a:latin typeface="Candara" panose="020E0502030303020204" pitchFamily="34" charset="0"/>
              </a:defRPr>
            </a:lvl4pPr>
            <a:lvl5pPr marL="2057400" indent="-228600">
              <a:spcBef>
                <a:spcPct val="20000"/>
              </a:spcBef>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5pPr>
            <a:lvl6pPr marL="25146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6pPr>
            <a:lvl7pPr marL="29718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7pPr>
            <a:lvl8pPr marL="34290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8pPr>
            <a:lvl9pPr marL="3886200" indent="-228600" fontAlgn="base">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9pPr>
          </a:lstStyle>
          <a:p>
            <a:pPr eaLnBrk="0" hangingPunct="0">
              <a:spcBef>
                <a:spcPct val="50000"/>
              </a:spcBef>
              <a:buClrTx/>
              <a:buSzTx/>
              <a:buFontTx/>
              <a:buNone/>
            </a:pPr>
            <a:endParaRPr lang="en-US" altLang="en-US" sz="1800">
              <a:solidFill>
                <a:schemeClr val="tx1"/>
              </a:solidFill>
              <a:latin typeface="Arial" panose="020B0604020202020204"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FC777D01-EF1A-43DA-A34C-4C614F62F767}"/>
              </a:ext>
            </a:extLst>
          </p:cNvPr>
          <p:cNvSpPr>
            <a:spLocks noGrp="1" noChangeArrowheads="1"/>
          </p:cNvSpPr>
          <p:nvPr>
            <p:ph type="title"/>
          </p:nvPr>
        </p:nvSpPr>
        <p:spPr/>
        <p:txBody>
          <a:bodyPr/>
          <a:lstStyle/>
          <a:p>
            <a:r>
              <a:rPr lang="en-US" altLang="en-US"/>
              <a:t>Marxist Criticism</a:t>
            </a:r>
          </a:p>
        </p:txBody>
      </p:sp>
      <p:sp>
        <p:nvSpPr>
          <p:cNvPr id="46083" name="Rectangle 3">
            <a:extLst>
              <a:ext uri="{FF2B5EF4-FFF2-40B4-BE49-F238E27FC236}">
                <a16:creationId xmlns:a16="http://schemas.microsoft.com/office/drawing/2014/main" id="{96A2D238-F451-4DB8-B43D-589F38785A7E}"/>
              </a:ext>
            </a:extLst>
          </p:cNvPr>
          <p:cNvSpPr>
            <a:spLocks noGrp="1" noChangeArrowheads="1"/>
          </p:cNvSpPr>
          <p:nvPr>
            <p:ph type="body" idx="1"/>
          </p:nvPr>
        </p:nvSpPr>
        <p:spPr/>
        <p:txBody>
          <a:bodyPr/>
          <a:lstStyle/>
          <a:p>
            <a:pPr>
              <a:lnSpc>
                <a:spcPct val="90000"/>
              </a:lnSpc>
            </a:pPr>
            <a:r>
              <a:rPr lang="en-US" altLang="en-US"/>
              <a:t>Marxist criticism is based on the social and economic theories of Karl Marx and Friedrich Engels.  Their beliefs include the following:</a:t>
            </a:r>
          </a:p>
          <a:p>
            <a:pPr lvl="1">
              <a:lnSpc>
                <a:spcPct val="90000"/>
              </a:lnSpc>
            </a:pPr>
            <a:r>
              <a:rPr lang="en-US" altLang="en-US" sz="2000"/>
              <a:t>Value is based on labor.</a:t>
            </a:r>
          </a:p>
          <a:p>
            <a:pPr lvl="1">
              <a:lnSpc>
                <a:spcPct val="90000"/>
              </a:lnSpc>
            </a:pPr>
            <a:r>
              <a:rPr lang="en-US" altLang="en-US" sz="2000"/>
              <a:t>The working class will eventually overthrow the capitalist middle class.</a:t>
            </a:r>
          </a:p>
          <a:p>
            <a:pPr lvl="1">
              <a:lnSpc>
                <a:spcPct val="90000"/>
              </a:lnSpc>
            </a:pPr>
            <a:r>
              <a:rPr lang="en-US" altLang="en-US" sz="2000"/>
              <a:t>In the meantime, the middle class exploits the working class.</a:t>
            </a:r>
          </a:p>
          <a:p>
            <a:pPr lvl="1">
              <a:lnSpc>
                <a:spcPct val="90000"/>
              </a:lnSpc>
            </a:pPr>
            <a:r>
              <a:rPr lang="en-US" altLang="en-US" sz="2000"/>
              <a:t>Most institutions—religious, legal, educational, and governmental—are corrupted by middle-class capitalists.</a:t>
            </a:r>
          </a:p>
          <a:p>
            <a:pPr>
              <a:lnSpc>
                <a:spcPct val="90000"/>
              </a:lnSpc>
            </a:pPr>
            <a:endParaRPr lang="en-US" altLang="en-US"/>
          </a:p>
        </p:txBody>
      </p:sp>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23168CDC-4AE0-4857-8C63-0237AE3639BD}"/>
              </a:ext>
            </a:extLst>
          </p:cNvPr>
          <p:cNvSpPr>
            <a:spLocks noGrp="1" noChangeArrowheads="1"/>
          </p:cNvSpPr>
          <p:nvPr>
            <p:ph type="title"/>
          </p:nvPr>
        </p:nvSpPr>
        <p:spPr/>
        <p:txBody>
          <a:bodyPr/>
          <a:lstStyle/>
          <a:p>
            <a:r>
              <a:rPr lang="en-US" altLang="en-US"/>
              <a:t>Marxist Criticism</a:t>
            </a:r>
          </a:p>
        </p:txBody>
      </p:sp>
      <p:sp>
        <p:nvSpPr>
          <p:cNvPr id="47107" name="Rectangle 3">
            <a:extLst>
              <a:ext uri="{FF2B5EF4-FFF2-40B4-BE49-F238E27FC236}">
                <a16:creationId xmlns:a16="http://schemas.microsoft.com/office/drawing/2014/main" id="{ABDFD5FD-D77D-4127-BD4E-DCE9BEA95E51}"/>
              </a:ext>
            </a:extLst>
          </p:cNvPr>
          <p:cNvSpPr>
            <a:spLocks noGrp="1" noChangeArrowheads="1"/>
          </p:cNvSpPr>
          <p:nvPr>
            <p:ph type="body" idx="1"/>
          </p:nvPr>
        </p:nvSpPr>
        <p:spPr/>
        <p:txBody>
          <a:bodyPr/>
          <a:lstStyle/>
          <a:p>
            <a:r>
              <a:rPr lang="en-US" altLang="en-US" sz="2800"/>
              <a:t>Marxist critics apply these economic and social theories to literature by analyzing:</a:t>
            </a:r>
          </a:p>
          <a:p>
            <a:pPr lvl="1"/>
            <a:r>
              <a:rPr lang="en-US" altLang="en-US" sz="2400"/>
              <a:t>Ideologies that support the elite and place the working class at a disadvantage</a:t>
            </a:r>
          </a:p>
          <a:p>
            <a:pPr lvl="1"/>
            <a:r>
              <a:rPr lang="en-US" altLang="en-US" sz="2400"/>
              <a:t>Class conflict</a:t>
            </a:r>
          </a:p>
          <a:p>
            <a:r>
              <a:rPr lang="en-US" altLang="en-US" sz="2800"/>
              <a:t>Marxism strongly influenced fiction, particularly American fiction, in the 1930s.</a:t>
            </a:r>
          </a:p>
          <a:p>
            <a:endParaRPr lang="en-US" altLang="en-US" sz="2800"/>
          </a:p>
        </p:txBody>
      </p:sp>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62D09D15-FDF2-41F7-BFD0-D6CA77058791}"/>
              </a:ext>
            </a:extLst>
          </p:cNvPr>
          <p:cNvSpPr>
            <a:spLocks noGrp="1" noChangeArrowheads="1"/>
          </p:cNvSpPr>
          <p:nvPr>
            <p:ph type="title"/>
          </p:nvPr>
        </p:nvSpPr>
        <p:spPr/>
        <p:txBody>
          <a:bodyPr/>
          <a:lstStyle/>
          <a:p>
            <a:r>
              <a:rPr lang="en-US" altLang="en-US"/>
              <a:t>New Historicism</a:t>
            </a:r>
          </a:p>
        </p:txBody>
      </p:sp>
      <p:sp>
        <p:nvSpPr>
          <p:cNvPr id="48131" name="Rectangle 3">
            <a:extLst>
              <a:ext uri="{FF2B5EF4-FFF2-40B4-BE49-F238E27FC236}">
                <a16:creationId xmlns:a16="http://schemas.microsoft.com/office/drawing/2014/main" id="{2AFBC8F8-756E-48E8-BC25-B3679200B190}"/>
              </a:ext>
            </a:extLst>
          </p:cNvPr>
          <p:cNvSpPr>
            <a:spLocks noGrp="1" noChangeArrowheads="1"/>
          </p:cNvSpPr>
          <p:nvPr>
            <p:ph type="body" idx="1"/>
          </p:nvPr>
        </p:nvSpPr>
        <p:spPr/>
        <p:txBody>
          <a:bodyPr/>
          <a:lstStyle/>
          <a:p>
            <a:pPr>
              <a:lnSpc>
                <a:spcPct val="80000"/>
              </a:lnSpc>
            </a:pPr>
            <a:r>
              <a:rPr lang="en-US" altLang="en-US" sz="2800"/>
              <a:t>New historicist critics view literature as part of history, and furthermore, as an expression of forces on history.</a:t>
            </a:r>
          </a:p>
          <a:p>
            <a:pPr>
              <a:lnSpc>
                <a:spcPct val="80000"/>
              </a:lnSpc>
            </a:pPr>
            <a:r>
              <a:rPr lang="en-US" altLang="en-US" sz="2800"/>
              <a:t>New historicism compares literary analysis to a dynamic circle:</a:t>
            </a:r>
          </a:p>
          <a:p>
            <a:pPr lvl="1">
              <a:lnSpc>
                <a:spcPct val="80000"/>
              </a:lnSpc>
            </a:pPr>
            <a:r>
              <a:rPr lang="en-US" altLang="en-US" sz="2400"/>
              <a:t>The work tells us something about the surrounding ideology (slavery, rights of women, etc.) </a:t>
            </a:r>
          </a:p>
          <a:p>
            <a:pPr lvl="1">
              <a:lnSpc>
                <a:spcPct val="80000"/>
              </a:lnSpc>
            </a:pPr>
            <a:r>
              <a:rPr lang="en-US" altLang="en-US" sz="2400"/>
              <a:t>Study of the ideology tells us something about the work.</a:t>
            </a:r>
          </a:p>
          <a:p>
            <a:pPr>
              <a:lnSpc>
                <a:spcPct val="80000"/>
              </a:lnSpc>
            </a:pPr>
            <a:endParaRPr lang="en-US" altLang="en-US" sz="2800"/>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4CB8B419-205D-485E-A66A-3FC0AAA713E5}"/>
              </a:ext>
            </a:extLst>
          </p:cNvPr>
          <p:cNvSpPr>
            <a:spLocks noGrp="1" noChangeArrowheads="1"/>
          </p:cNvSpPr>
          <p:nvPr>
            <p:ph type="title"/>
          </p:nvPr>
        </p:nvSpPr>
        <p:spPr/>
        <p:txBody>
          <a:bodyPr/>
          <a:lstStyle/>
          <a:p>
            <a:r>
              <a:rPr lang="en-US" altLang="en-US"/>
              <a:t>New Historicism</a:t>
            </a:r>
          </a:p>
        </p:txBody>
      </p:sp>
      <p:sp>
        <p:nvSpPr>
          <p:cNvPr id="23555" name="Rectangle 3">
            <a:extLst>
              <a:ext uri="{FF2B5EF4-FFF2-40B4-BE49-F238E27FC236}">
                <a16:creationId xmlns:a16="http://schemas.microsoft.com/office/drawing/2014/main" id="{1ED45029-A193-4D19-99BD-756C25210730}"/>
              </a:ext>
            </a:extLst>
          </p:cNvPr>
          <p:cNvSpPr>
            <a:spLocks noGrp="1" noChangeArrowheads="1"/>
          </p:cNvSpPr>
          <p:nvPr>
            <p:ph type="body" idx="1"/>
          </p:nvPr>
        </p:nvSpPr>
        <p:spPr/>
        <p:txBody>
          <a:bodyPr rtlCol="0">
            <a:normAutofit lnSpcReduction="10000"/>
          </a:bodyPr>
          <a:lstStyle/>
          <a:p>
            <a:pPr marL="274320" indent="-274320" fontAlgn="auto">
              <a:lnSpc>
                <a:spcPct val="80000"/>
              </a:lnSpc>
              <a:spcAft>
                <a:spcPts val="0"/>
              </a:spcAft>
              <a:defRPr/>
            </a:pPr>
            <a:r>
              <a:rPr lang="en-US" altLang="en-US" sz="2800"/>
              <a:t>New historicism takes two forms:</a:t>
            </a:r>
          </a:p>
          <a:p>
            <a:pPr lvl="1" indent="-274320" fontAlgn="auto">
              <a:lnSpc>
                <a:spcPct val="80000"/>
              </a:lnSpc>
              <a:spcAft>
                <a:spcPts val="0"/>
              </a:spcAft>
              <a:defRPr/>
            </a:pPr>
            <a:r>
              <a:rPr lang="en-US" altLang="en-US" sz="2400"/>
              <a:t>Analysis of the work in the context in which it was created</a:t>
            </a:r>
          </a:p>
          <a:p>
            <a:pPr lvl="1" indent="-274320" fontAlgn="auto">
              <a:lnSpc>
                <a:spcPct val="80000"/>
              </a:lnSpc>
              <a:spcAft>
                <a:spcPts val="0"/>
              </a:spcAft>
              <a:defRPr/>
            </a:pPr>
            <a:r>
              <a:rPr lang="en-US" altLang="en-US" sz="2400"/>
              <a:t>Analysis of the work in the context in which it was critically evaluated.</a:t>
            </a:r>
          </a:p>
          <a:p>
            <a:pPr marL="274320" indent="-274320" fontAlgn="auto">
              <a:lnSpc>
                <a:spcPct val="80000"/>
              </a:lnSpc>
              <a:spcAft>
                <a:spcPts val="0"/>
              </a:spcAft>
              <a:defRPr/>
            </a:pPr>
            <a:r>
              <a:rPr lang="en-US" altLang="en-US" sz="2800"/>
              <a:t>New historicists assert that literature “does not exist outside time and place and cannot be interpreted without reference to the era in which it was written” (Kirszner and Mandell 2038).</a:t>
            </a:r>
          </a:p>
          <a:p>
            <a:pPr marL="274320" indent="-274320" fontAlgn="auto">
              <a:lnSpc>
                <a:spcPct val="80000"/>
              </a:lnSpc>
              <a:spcAft>
                <a:spcPts val="0"/>
              </a:spcAft>
              <a:defRPr/>
            </a:pPr>
            <a:endParaRPr lang="en-US" altLang="en-US" sz="2800"/>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766C5EBA-FBCF-4057-A57B-1305AEBA6D01}"/>
              </a:ext>
            </a:extLst>
          </p:cNvPr>
          <p:cNvSpPr>
            <a:spLocks noGrp="1" noChangeArrowheads="1"/>
          </p:cNvSpPr>
          <p:nvPr>
            <p:ph type="title"/>
          </p:nvPr>
        </p:nvSpPr>
        <p:spPr/>
        <p:txBody>
          <a:bodyPr/>
          <a:lstStyle/>
          <a:p>
            <a:r>
              <a:rPr lang="en-US" altLang="en-US"/>
              <a:t>New Historicism</a:t>
            </a:r>
          </a:p>
        </p:txBody>
      </p:sp>
      <p:sp>
        <p:nvSpPr>
          <p:cNvPr id="50179" name="Rectangle 3">
            <a:extLst>
              <a:ext uri="{FF2B5EF4-FFF2-40B4-BE49-F238E27FC236}">
                <a16:creationId xmlns:a16="http://schemas.microsoft.com/office/drawing/2014/main" id="{8E12D467-0778-4598-ACF1-4A19ABCF3645}"/>
              </a:ext>
            </a:extLst>
          </p:cNvPr>
          <p:cNvSpPr>
            <a:spLocks noGrp="1" noChangeArrowheads="1"/>
          </p:cNvSpPr>
          <p:nvPr>
            <p:ph type="body" idx="1"/>
          </p:nvPr>
        </p:nvSpPr>
        <p:spPr/>
        <p:txBody>
          <a:bodyPr/>
          <a:lstStyle/>
          <a:p>
            <a:r>
              <a:rPr lang="en-US" altLang="en-US"/>
              <a:t>Readers are influenced by their culture, so no objective reading of a work is possible.</a:t>
            </a:r>
          </a:p>
          <a:p>
            <a:r>
              <a:rPr lang="en-US" altLang="en-US"/>
              <a:t>Critics should consider how their own culture affects their interpretation of the historical influence on a work.</a:t>
            </a:r>
          </a:p>
          <a:p>
            <a:endParaRPr lang="en-US" altLang="en-US"/>
          </a:p>
        </p:txBody>
      </p:sp>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AutoShape 2">
            <a:extLst>
              <a:ext uri="{FF2B5EF4-FFF2-40B4-BE49-F238E27FC236}">
                <a16:creationId xmlns:a16="http://schemas.microsoft.com/office/drawing/2014/main" id="{8D289007-6739-4A3B-9800-541C6B215775}"/>
              </a:ext>
            </a:extLst>
          </p:cNvPr>
          <p:cNvSpPr>
            <a:spLocks noGrp="1" noChangeArrowheads="1"/>
          </p:cNvSpPr>
          <p:nvPr>
            <p:ph type="title"/>
          </p:nvPr>
        </p:nvSpPr>
        <p:spPr/>
        <p:txBody>
          <a:bodyPr/>
          <a:lstStyle/>
          <a:p>
            <a:r>
              <a:rPr lang="en-US" altLang="en-US"/>
              <a:t>NEW HISTORICISM</a:t>
            </a:r>
          </a:p>
        </p:txBody>
      </p:sp>
      <p:sp>
        <p:nvSpPr>
          <p:cNvPr id="51203" name="Rectangle 3">
            <a:extLst>
              <a:ext uri="{FF2B5EF4-FFF2-40B4-BE49-F238E27FC236}">
                <a16:creationId xmlns:a16="http://schemas.microsoft.com/office/drawing/2014/main" id="{4C4DA4DD-6D7C-42D1-A94A-5E2C4A727764}"/>
              </a:ext>
            </a:extLst>
          </p:cNvPr>
          <p:cNvSpPr>
            <a:spLocks noGrp="1" noChangeArrowheads="1"/>
          </p:cNvSpPr>
          <p:nvPr>
            <p:ph type="body" idx="1"/>
          </p:nvPr>
        </p:nvSpPr>
        <p:spPr>
          <a:xfrm>
            <a:off x="838200" y="2971800"/>
            <a:ext cx="8077200" cy="3657600"/>
          </a:xfrm>
          <a:solidFill>
            <a:srgbClr val="FFFFCC"/>
          </a:solidFill>
        </p:spPr>
        <p:txBody>
          <a:bodyPr/>
          <a:lstStyle/>
          <a:p>
            <a:pPr>
              <a:lnSpc>
                <a:spcPct val="80000"/>
              </a:lnSpc>
            </a:pPr>
            <a:r>
              <a:rPr lang="en-US" altLang="en-US" sz="2000"/>
              <a:t>Literature is one among many socially constructed texts. If there is a difference, it’s the intentional use of the imagination to convey ideas.</a:t>
            </a:r>
          </a:p>
          <a:p>
            <a:pPr>
              <a:lnSpc>
                <a:spcPct val="80000"/>
              </a:lnSpc>
            </a:pPr>
            <a:r>
              <a:rPr lang="en-US" altLang="en-US" sz="2000"/>
              <a:t>History is every bit as subjective as intentionally imaginative texts</a:t>
            </a:r>
          </a:p>
          <a:p>
            <a:pPr>
              <a:lnSpc>
                <a:spcPct val="80000"/>
              </a:lnSpc>
            </a:pPr>
            <a:r>
              <a:rPr lang="en-US" altLang="en-US" sz="2000"/>
              <a:t>Purpose of analyzing literature is to locate hidden social messages, especially those that promote oppression.</a:t>
            </a:r>
          </a:p>
          <a:p>
            <a:pPr>
              <a:lnSpc>
                <a:spcPct val="80000"/>
              </a:lnSpc>
            </a:pPr>
            <a:r>
              <a:rPr lang="en-US" altLang="en-US" sz="2000"/>
              <a:t>Texts have no final interpretation </a:t>
            </a:r>
          </a:p>
          <a:p>
            <a:pPr>
              <a:lnSpc>
                <a:spcPct val="80000"/>
              </a:lnSpc>
            </a:pPr>
            <a:r>
              <a:rPr lang="en-US" altLang="en-US" sz="2000"/>
              <a:t>Language, though socially constructed, is stable enough to be useful.      </a:t>
            </a:r>
          </a:p>
          <a:p>
            <a:pPr>
              <a:lnSpc>
                <a:spcPct val="80000"/>
              </a:lnSpc>
            </a:pPr>
            <a:r>
              <a:rPr lang="en-US" altLang="en-US" sz="2000">
                <a:solidFill>
                  <a:srgbClr val="9900FF"/>
                </a:solidFill>
              </a:rPr>
              <a:t>Find a small intriguing or odd piece of the text and interpret it by comparing it to contemporary sign systems—magazines, newspapers, fads, laws. Try to locate uses &amp; abuses of power.</a:t>
            </a:r>
          </a:p>
        </p:txBody>
      </p:sp>
      <p:pic>
        <p:nvPicPr>
          <p:cNvPr id="51204" name="Picture 4" descr="MCj02807310000[1]">
            <a:extLst>
              <a:ext uri="{FF2B5EF4-FFF2-40B4-BE49-F238E27FC236}">
                <a16:creationId xmlns:a16="http://schemas.microsoft.com/office/drawing/2014/main" id="{1E0195EE-93E9-44FC-8D2B-B17A29CE1B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685800"/>
            <a:ext cx="14224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C39D9A77-53C9-44E8-A3A5-B3E1D9B4B3BA}"/>
              </a:ext>
            </a:extLst>
          </p:cNvPr>
          <p:cNvSpPr>
            <a:spLocks noGrp="1" noChangeArrowheads="1"/>
          </p:cNvSpPr>
          <p:nvPr>
            <p:ph type="title"/>
          </p:nvPr>
        </p:nvSpPr>
        <p:spPr/>
        <p:txBody>
          <a:bodyPr/>
          <a:lstStyle/>
          <a:p>
            <a:r>
              <a:rPr lang="en-US" altLang="en-US"/>
              <a:t>Psychoanalytic Criticism</a:t>
            </a:r>
          </a:p>
        </p:txBody>
      </p:sp>
      <p:sp>
        <p:nvSpPr>
          <p:cNvPr id="52227" name="Rectangle 3">
            <a:extLst>
              <a:ext uri="{FF2B5EF4-FFF2-40B4-BE49-F238E27FC236}">
                <a16:creationId xmlns:a16="http://schemas.microsoft.com/office/drawing/2014/main" id="{25E36AF3-4114-439A-A004-281D32AC8601}"/>
              </a:ext>
            </a:extLst>
          </p:cNvPr>
          <p:cNvSpPr>
            <a:spLocks noGrp="1" noChangeArrowheads="1"/>
          </p:cNvSpPr>
          <p:nvPr>
            <p:ph type="body" idx="1"/>
          </p:nvPr>
        </p:nvSpPr>
        <p:spPr/>
        <p:txBody>
          <a:bodyPr/>
          <a:lstStyle/>
          <a:p>
            <a:r>
              <a:rPr lang="en-US" altLang="en-US"/>
              <a:t>Analyzes literature to reveal insights about the way the human mind works.</a:t>
            </a:r>
          </a:p>
          <a:p>
            <a:r>
              <a:rPr lang="en-US" altLang="en-US"/>
              <a:t>Is based on the work of Sigmund Freud and his disciples.</a:t>
            </a:r>
          </a:p>
          <a:p>
            <a:r>
              <a:rPr lang="en-US" altLang="en-US"/>
              <a:t>Works well as a method of analyzing characters’ actions and motivations.</a:t>
            </a:r>
          </a:p>
          <a:p>
            <a:endParaRPr lang="en-US" altLang="en-US"/>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FF25ADB9-A5D2-44FF-AD7F-22324FFA63C9}"/>
              </a:ext>
            </a:extLst>
          </p:cNvPr>
          <p:cNvSpPr>
            <a:spLocks noGrp="1" noChangeArrowheads="1"/>
          </p:cNvSpPr>
          <p:nvPr>
            <p:ph type="title"/>
          </p:nvPr>
        </p:nvSpPr>
        <p:spPr/>
        <p:txBody>
          <a:bodyPr/>
          <a:lstStyle/>
          <a:p>
            <a:r>
              <a:rPr lang="en-US" altLang="en-US"/>
              <a:t>Basic Freudian Concepts</a:t>
            </a:r>
          </a:p>
        </p:txBody>
      </p:sp>
      <p:sp>
        <p:nvSpPr>
          <p:cNvPr id="53251" name="Rectangle 3">
            <a:extLst>
              <a:ext uri="{FF2B5EF4-FFF2-40B4-BE49-F238E27FC236}">
                <a16:creationId xmlns:a16="http://schemas.microsoft.com/office/drawing/2014/main" id="{A86D7C28-22E0-4230-AC17-035C8FCDF3B2}"/>
              </a:ext>
            </a:extLst>
          </p:cNvPr>
          <p:cNvSpPr>
            <a:spLocks noGrp="1" noChangeArrowheads="1"/>
          </p:cNvSpPr>
          <p:nvPr>
            <p:ph type="body" idx="1"/>
          </p:nvPr>
        </p:nvSpPr>
        <p:spPr/>
        <p:txBody>
          <a:bodyPr/>
          <a:lstStyle/>
          <a:p>
            <a:pPr>
              <a:lnSpc>
                <a:spcPct val="90000"/>
              </a:lnSpc>
            </a:pPr>
            <a:r>
              <a:rPr lang="en-US" altLang="en-US"/>
              <a:t>All actions are influenced by the unconscious.</a:t>
            </a:r>
          </a:p>
          <a:p>
            <a:pPr>
              <a:lnSpc>
                <a:spcPct val="90000"/>
              </a:lnSpc>
            </a:pPr>
            <a:r>
              <a:rPr lang="en-US" altLang="en-US"/>
              <a:t>Human beings must repress many of their desires to live peacefully with others.</a:t>
            </a:r>
          </a:p>
          <a:p>
            <a:pPr>
              <a:lnSpc>
                <a:spcPct val="90000"/>
              </a:lnSpc>
            </a:pPr>
            <a:r>
              <a:rPr lang="en-US" altLang="en-US"/>
              <a:t>Repressed desires often surface in the unconscious, motivating actions.</a:t>
            </a:r>
          </a:p>
          <a:p>
            <a:pPr>
              <a:lnSpc>
                <a:spcPct val="90000"/>
              </a:lnSpc>
            </a:pPr>
            <a:endParaRPr lang="en-US" altLang="en-US"/>
          </a:p>
        </p:txBody>
      </p:sp>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C15427E8-48E4-4C44-BB92-FE42BB894837}"/>
              </a:ext>
            </a:extLst>
          </p:cNvPr>
          <p:cNvSpPr>
            <a:spLocks noGrp="1" noChangeArrowheads="1"/>
          </p:cNvSpPr>
          <p:nvPr>
            <p:ph type="title"/>
          </p:nvPr>
        </p:nvSpPr>
        <p:spPr/>
        <p:txBody>
          <a:bodyPr/>
          <a:lstStyle/>
          <a:p>
            <a:r>
              <a:rPr lang="en-US" altLang="en-US"/>
              <a:t>Basic Freudian Concepts</a:t>
            </a:r>
          </a:p>
        </p:txBody>
      </p:sp>
      <p:sp>
        <p:nvSpPr>
          <p:cNvPr id="54275" name="Rectangle 3">
            <a:extLst>
              <a:ext uri="{FF2B5EF4-FFF2-40B4-BE49-F238E27FC236}">
                <a16:creationId xmlns:a16="http://schemas.microsoft.com/office/drawing/2014/main" id="{26A60032-387F-422C-8B7C-F76BF3BF4A93}"/>
              </a:ext>
            </a:extLst>
          </p:cNvPr>
          <p:cNvSpPr>
            <a:spLocks noGrp="1" noChangeArrowheads="1"/>
          </p:cNvSpPr>
          <p:nvPr>
            <p:ph type="body" idx="1"/>
          </p:nvPr>
        </p:nvSpPr>
        <p:spPr/>
        <p:txBody>
          <a:bodyPr/>
          <a:lstStyle/>
          <a:p>
            <a:pPr>
              <a:lnSpc>
                <a:spcPct val="90000"/>
              </a:lnSpc>
            </a:pPr>
            <a:r>
              <a:rPr lang="en-US" altLang="en-US" sz="2800"/>
              <a:t>The mind has three major areas of activity:</a:t>
            </a:r>
          </a:p>
          <a:p>
            <a:pPr lvl="1">
              <a:lnSpc>
                <a:spcPct val="90000"/>
              </a:lnSpc>
            </a:pPr>
            <a:r>
              <a:rPr lang="en-US" altLang="en-US" sz="2400"/>
              <a:t>Id: Area in the unconscious that works for gratification through the pleasure principle</a:t>
            </a:r>
          </a:p>
          <a:p>
            <a:pPr lvl="1">
              <a:lnSpc>
                <a:spcPct val="90000"/>
              </a:lnSpc>
            </a:pPr>
            <a:r>
              <a:rPr lang="en-US" altLang="en-US" sz="2400"/>
              <a:t>Superego: An internal censor bringing social pressures to bear on the id.</a:t>
            </a:r>
          </a:p>
          <a:p>
            <a:pPr lvl="1">
              <a:lnSpc>
                <a:spcPct val="90000"/>
              </a:lnSpc>
            </a:pPr>
            <a:r>
              <a:rPr lang="en-US" altLang="en-US" sz="2400"/>
              <a:t>Ego: Area in the consciousness that mediates among demands of social pressure, the id, and the superego.</a:t>
            </a:r>
          </a:p>
          <a:p>
            <a:pPr>
              <a:lnSpc>
                <a:spcPct val="90000"/>
              </a:lnSpc>
            </a:pPr>
            <a:endParaRPr lang="en-US" altLang="en-US" sz="2800"/>
          </a:p>
        </p:txBody>
      </p:sp>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38680796-7426-4488-83B3-D02E6287BBB1}"/>
              </a:ext>
            </a:extLst>
          </p:cNvPr>
          <p:cNvSpPr>
            <a:spLocks noGrp="1" noChangeArrowheads="1"/>
          </p:cNvSpPr>
          <p:nvPr>
            <p:ph type="title"/>
          </p:nvPr>
        </p:nvSpPr>
        <p:spPr/>
        <p:txBody>
          <a:bodyPr/>
          <a:lstStyle/>
          <a:p>
            <a:r>
              <a:rPr lang="en-US" altLang="en-US"/>
              <a:t>Mythological Approach</a:t>
            </a:r>
          </a:p>
        </p:txBody>
      </p:sp>
      <p:sp>
        <p:nvSpPr>
          <p:cNvPr id="55299" name="Rectangle 3">
            <a:extLst>
              <a:ext uri="{FF2B5EF4-FFF2-40B4-BE49-F238E27FC236}">
                <a16:creationId xmlns:a16="http://schemas.microsoft.com/office/drawing/2014/main" id="{99A7B5B2-342B-453A-A94A-AF09B347B8B8}"/>
              </a:ext>
            </a:extLst>
          </p:cNvPr>
          <p:cNvSpPr>
            <a:spLocks noGrp="1" noChangeArrowheads="1"/>
          </p:cNvSpPr>
          <p:nvPr>
            <p:ph type="body" idx="1"/>
          </p:nvPr>
        </p:nvSpPr>
        <p:spPr/>
        <p:txBody>
          <a:bodyPr/>
          <a:lstStyle/>
          <a:p>
            <a:r>
              <a:rPr lang="en-US" altLang="en-US"/>
              <a:t>Largely attributed to Carl Jung, a disciple of Sigmund Freud</a:t>
            </a:r>
          </a:p>
          <a:p>
            <a:r>
              <a:rPr lang="en-US" altLang="en-US"/>
              <a:t>Archetype: a model or pattern from which all other things of a similar nature are made</a:t>
            </a:r>
          </a:p>
          <a:p>
            <a:endParaRPr lang="en-US" altLang="en-US"/>
          </a:p>
        </p:txBody>
      </p:sp>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82C75254-7170-4EFC-BB68-079F16277DC3}"/>
              </a:ext>
            </a:extLst>
          </p:cNvPr>
          <p:cNvSpPr>
            <a:spLocks noGrp="1" noChangeArrowheads="1"/>
          </p:cNvSpPr>
          <p:nvPr>
            <p:ph type="title"/>
          </p:nvPr>
        </p:nvSpPr>
        <p:spPr/>
        <p:txBody>
          <a:bodyPr/>
          <a:lstStyle/>
          <a:p>
            <a:r>
              <a:rPr lang="en-US" altLang="en-US"/>
              <a:t>Mythological Approach</a:t>
            </a:r>
          </a:p>
        </p:txBody>
      </p:sp>
      <p:sp>
        <p:nvSpPr>
          <p:cNvPr id="56323" name="Rectangle 3">
            <a:extLst>
              <a:ext uri="{FF2B5EF4-FFF2-40B4-BE49-F238E27FC236}">
                <a16:creationId xmlns:a16="http://schemas.microsoft.com/office/drawing/2014/main" id="{85215932-E6BF-4B63-B4FF-FFB89A29EBEF}"/>
              </a:ext>
            </a:extLst>
          </p:cNvPr>
          <p:cNvSpPr>
            <a:spLocks noGrp="1" noChangeArrowheads="1"/>
          </p:cNvSpPr>
          <p:nvPr>
            <p:ph type="body" idx="1"/>
          </p:nvPr>
        </p:nvSpPr>
        <p:spPr/>
        <p:txBody>
          <a:bodyPr/>
          <a:lstStyle/>
          <a:p>
            <a:pPr>
              <a:lnSpc>
                <a:spcPct val="90000"/>
              </a:lnSpc>
              <a:buFontTx/>
              <a:buNone/>
            </a:pPr>
            <a:endParaRPr lang="en-US" altLang="en-US" sz="2800"/>
          </a:p>
          <a:p>
            <a:pPr>
              <a:lnSpc>
                <a:spcPct val="90000"/>
              </a:lnSpc>
            </a:pPr>
            <a:r>
              <a:rPr lang="en-US" altLang="en-US" sz="2800"/>
              <a:t>Collective Unconscious--there are certain basic and central images and experiences that are inherent in the human psyche</a:t>
            </a:r>
          </a:p>
          <a:p>
            <a:pPr>
              <a:lnSpc>
                <a:spcPct val="90000"/>
              </a:lnSpc>
            </a:pPr>
            <a:r>
              <a:rPr lang="en-US" altLang="en-US" sz="2800"/>
              <a:t>Analyzes what in a work evokes a similar response in people, regardless of culture</a:t>
            </a:r>
          </a:p>
          <a:p>
            <a:pPr>
              <a:lnSpc>
                <a:spcPct val="90000"/>
              </a:lnSpc>
            </a:pPr>
            <a:r>
              <a:rPr lang="en-US" altLang="en-US" sz="2800"/>
              <a:t>Concerned with enduring patterns and how they are reflected in literature</a:t>
            </a:r>
          </a:p>
          <a:p>
            <a:pPr>
              <a:lnSpc>
                <a:spcPct val="90000"/>
              </a:lnSpc>
              <a:buFontTx/>
              <a:buNone/>
            </a:pPr>
            <a:endParaRPr lang="en-US" altLang="en-US" sz="2800"/>
          </a:p>
          <a:p>
            <a:pPr>
              <a:lnSpc>
                <a:spcPct val="90000"/>
              </a:lnSpc>
            </a:pPr>
            <a:endParaRPr lang="en-US" altLang="en-US" sz="2800"/>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B45F235F-F249-44F8-9BFB-3075513F7485}"/>
              </a:ext>
            </a:extLst>
          </p:cNvPr>
          <p:cNvSpPr>
            <a:spLocks noGrp="1" noChangeArrowheads="1"/>
          </p:cNvSpPr>
          <p:nvPr>
            <p:ph type="title"/>
          </p:nvPr>
        </p:nvSpPr>
        <p:spPr/>
        <p:txBody>
          <a:bodyPr/>
          <a:lstStyle/>
          <a:p>
            <a:r>
              <a:rPr lang="en-US" altLang="en-US"/>
              <a:t>Examples of Archetypes</a:t>
            </a:r>
          </a:p>
        </p:txBody>
      </p:sp>
      <p:sp>
        <p:nvSpPr>
          <p:cNvPr id="57347" name="Rectangle 3">
            <a:extLst>
              <a:ext uri="{FF2B5EF4-FFF2-40B4-BE49-F238E27FC236}">
                <a16:creationId xmlns:a16="http://schemas.microsoft.com/office/drawing/2014/main" id="{AE4B8E28-AAB2-4B52-BE63-89B276734798}"/>
              </a:ext>
            </a:extLst>
          </p:cNvPr>
          <p:cNvSpPr>
            <a:spLocks noGrp="1" noChangeArrowheads="1"/>
          </p:cNvSpPr>
          <p:nvPr>
            <p:ph type="body" idx="1"/>
          </p:nvPr>
        </p:nvSpPr>
        <p:spPr/>
        <p:txBody>
          <a:bodyPr/>
          <a:lstStyle/>
          <a:p>
            <a:pPr>
              <a:buFontTx/>
              <a:buNone/>
            </a:pPr>
            <a:r>
              <a:rPr lang="en-US" altLang="en-US"/>
              <a:t>Common Themes:</a:t>
            </a:r>
          </a:p>
          <a:p>
            <a:r>
              <a:rPr lang="en-US" altLang="en-US"/>
              <a:t>Stories of quest and initiation</a:t>
            </a:r>
          </a:p>
          <a:p>
            <a:r>
              <a:rPr lang="en-US" altLang="en-US"/>
              <a:t>Descents into the underworld</a:t>
            </a:r>
          </a:p>
          <a:p>
            <a:r>
              <a:rPr lang="en-US" altLang="en-US"/>
              <a:t>Ascents into heaven</a:t>
            </a:r>
          </a:p>
          <a:p>
            <a:r>
              <a:rPr lang="en-US" altLang="en-US"/>
              <a:t>Search for father/mother</a:t>
            </a:r>
          </a:p>
          <a:p>
            <a:r>
              <a:rPr lang="en-US" altLang="en-US"/>
              <a:t>Fall from innocence</a:t>
            </a:r>
          </a:p>
          <a:p>
            <a:endParaRPr lang="en-US" altLang="en-US"/>
          </a:p>
        </p:txBody>
      </p:sp>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59246BF6-470E-4F1C-8F73-DAEABAF74BAF}"/>
              </a:ext>
            </a:extLst>
          </p:cNvPr>
          <p:cNvSpPr>
            <a:spLocks noGrp="1" noChangeArrowheads="1"/>
          </p:cNvSpPr>
          <p:nvPr>
            <p:ph type="title"/>
          </p:nvPr>
        </p:nvSpPr>
        <p:spPr/>
        <p:txBody>
          <a:bodyPr/>
          <a:lstStyle/>
          <a:p>
            <a:r>
              <a:rPr lang="en-US" altLang="en-US"/>
              <a:t>Examples of Archetypes</a:t>
            </a:r>
          </a:p>
        </p:txBody>
      </p:sp>
      <p:sp>
        <p:nvSpPr>
          <p:cNvPr id="31747" name="Rectangle 3">
            <a:extLst>
              <a:ext uri="{FF2B5EF4-FFF2-40B4-BE49-F238E27FC236}">
                <a16:creationId xmlns:a16="http://schemas.microsoft.com/office/drawing/2014/main" id="{40040129-8657-4BCE-96FC-288EA9800A3E}"/>
              </a:ext>
            </a:extLst>
          </p:cNvPr>
          <p:cNvSpPr>
            <a:spLocks noGrp="1" noChangeArrowheads="1"/>
          </p:cNvSpPr>
          <p:nvPr>
            <p:ph type="body" idx="1"/>
          </p:nvPr>
        </p:nvSpPr>
        <p:spPr/>
        <p:txBody>
          <a:bodyPr rtlCol="0">
            <a:normAutofit lnSpcReduction="10000"/>
          </a:bodyPr>
          <a:lstStyle/>
          <a:p>
            <a:pPr marL="274320" indent="-274320" fontAlgn="auto">
              <a:spcAft>
                <a:spcPts val="0"/>
              </a:spcAft>
              <a:buFontTx/>
              <a:buNone/>
              <a:defRPr/>
            </a:pPr>
            <a:r>
              <a:rPr lang="en-US" altLang="en-US" sz="2800"/>
              <a:t>Characters:</a:t>
            </a:r>
          </a:p>
          <a:p>
            <a:pPr marL="274320" indent="-274320" fontAlgn="auto">
              <a:spcAft>
                <a:spcPts val="0"/>
              </a:spcAft>
              <a:defRPr/>
            </a:pPr>
            <a:r>
              <a:rPr lang="en-US" altLang="en-US" sz="2800"/>
              <a:t>Scapegoat</a:t>
            </a:r>
          </a:p>
          <a:p>
            <a:pPr marL="274320" indent="-274320" fontAlgn="auto">
              <a:spcAft>
                <a:spcPts val="0"/>
              </a:spcAft>
              <a:defRPr/>
            </a:pPr>
            <a:r>
              <a:rPr lang="en-US" altLang="en-US" sz="2800"/>
              <a:t>Hero/Villian</a:t>
            </a:r>
          </a:p>
          <a:p>
            <a:pPr marL="274320" indent="-274320" fontAlgn="auto">
              <a:spcAft>
                <a:spcPts val="0"/>
              </a:spcAft>
              <a:defRPr/>
            </a:pPr>
            <a:r>
              <a:rPr lang="en-US" altLang="en-US" sz="2800"/>
              <a:t>Outcast</a:t>
            </a:r>
          </a:p>
          <a:p>
            <a:pPr marL="274320" indent="-274320" fontAlgn="auto">
              <a:spcAft>
                <a:spcPts val="0"/>
              </a:spcAft>
              <a:defRPr/>
            </a:pPr>
            <a:r>
              <a:rPr lang="en-US" altLang="en-US" sz="2800"/>
              <a:t>Temptress</a:t>
            </a:r>
          </a:p>
          <a:p>
            <a:pPr marL="274320" indent="-274320" fontAlgn="auto">
              <a:spcAft>
                <a:spcPts val="0"/>
              </a:spcAft>
              <a:defRPr/>
            </a:pPr>
            <a:r>
              <a:rPr lang="en-US" altLang="en-US" sz="2800"/>
              <a:t>Mother/Father</a:t>
            </a:r>
          </a:p>
          <a:p>
            <a:pPr marL="274320" indent="-274320" fontAlgn="auto">
              <a:spcAft>
                <a:spcPts val="0"/>
              </a:spcAft>
              <a:defRPr/>
            </a:pPr>
            <a:r>
              <a:rPr lang="en-US" altLang="en-US" sz="2800"/>
              <a:t>Mentor</a:t>
            </a:r>
          </a:p>
          <a:p>
            <a:pPr marL="274320" indent="-274320" fontAlgn="auto">
              <a:spcAft>
                <a:spcPts val="0"/>
              </a:spcAft>
              <a:defRPr/>
            </a:pPr>
            <a:endParaRPr lang="en-US" altLang="en-US" sz="2800"/>
          </a:p>
        </p:txBody>
      </p:sp>
    </p:spTree>
  </p:cSld>
  <p:clrMapOvr>
    <a:masterClrMapping/>
  </p:clrMapOvr>
  <p:transition spd="slow"/>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37ADE1D36F36F48BA91AA513B1685F2" ma:contentTypeVersion="1" ma:contentTypeDescription="Create a new document." ma:contentTypeScope="" ma:versionID="dce9f9dff6a7f82a32540f0b3f0691b4">
  <xsd:schema xmlns:xsd="http://www.w3.org/2001/XMLSchema" xmlns:p="http://schemas.microsoft.com/office/2006/metadata/properties" xmlns:ns1="http://schemas.microsoft.com/sharepoint/v3" targetNamespace="http://schemas.microsoft.com/office/2006/metadata/properties" ma:root="true" ma:fieldsID="ddb0c952b897a810c8a4e377cff6bff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F8DE217-762C-403D-9267-5A425D0A7645}">
  <ds:schemaRefs>
    <ds:schemaRef ds:uri="http://schemas.microsoft.com/office/2006/metadata/contentType"/>
    <ds:schemaRef ds:uri="http://schemas.microsoft.com/office/2006/metadata/properties/metaAttributes"/>
    <ds:schemaRef ds:uri="http://www.w3.org/2000/xmlns/"/>
    <ds:schemaRef ds:uri="http://www.w3.org/2001/XMLSchema"/>
    <ds:schemaRef ds:uri="http://schemas.microsoft.com/sharepoint/v3"/>
  </ds:schemaRefs>
</ds:datastoreItem>
</file>

<file path=customXml/itemProps2.xml><?xml version="1.0" encoding="utf-8"?>
<ds:datastoreItem xmlns:ds="http://schemas.openxmlformats.org/officeDocument/2006/customXml" ds:itemID="{9506813D-925C-4442-9E88-BBFC2EE13DC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Waveform</Template>
  <TotalTime>858</TotalTime>
  <Words>2370</Words>
  <Application>Microsoft Office PowerPoint</Application>
  <PresentationFormat>On-screen Show (4:3)</PresentationFormat>
  <Paragraphs>267</Paragraphs>
  <Slides>50</Slides>
  <Notes>22</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Waveform</vt:lpstr>
      <vt:lpstr>LITERARY CRITICISM </vt:lpstr>
      <vt:lpstr>DEFINITION …  </vt:lpstr>
      <vt:lpstr>Let's try again … </vt:lpstr>
      <vt:lpstr>And again …</vt:lpstr>
      <vt:lpstr>In my own words … </vt:lpstr>
      <vt:lpstr>Why do we have to analyze everything????</vt:lpstr>
      <vt:lpstr>To further explain …</vt:lpstr>
      <vt:lpstr>And there's more … </vt:lpstr>
      <vt:lpstr>Literary Criticism</vt:lpstr>
      <vt:lpstr>What is literary theory?</vt:lpstr>
      <vt:lpstr>YOU'RE GOING TO STUDY EIGHT PARADIGMS …</vt:lpstr>
      <vt:lpstr>But there are many more … </vt:lpstr>
      <vt:lpstr>PowerPoint Presentation</vt:lpstr>
      <vt:lpstr>Understanding the Map</vt:lpstr>
      <vt:lpstr>Cont'd …</vt:lpstr>
      <vt:lpstr>Cont'd …</vt:lpstr>
      <vt:lpstr>Cont'd …</vt:lpstr>
      <vt:lpstr>Cont'd …</vt:lpstr>
      <vt:lpstr>There are so many possible answers …</vt:lpstr>
      <vt:lpstr>Types of Literary Theory</vt:lpstr>
      <vt:lpstr>Formalism</vt:lpstr>
      <vt:lpstr>Formalism</vt:lpstr>
      <vt:lpstr>Formalism/New Criticism</vt:lpstr>
      <vt:lpstr>Formalism/New Criticism</vt:lpstr>
      <vt:lpstr>NEW CRITICISM</vt:lpstr>
      <vt:lpstr>Impact of Formalism</vt:lpstr>
      <vt:lpstr>Reader-Response Criticism</vt:lpstr>
      <vt:lpstr>Reader-Response Criticism</vt:lpstr>
      <vt:lpstr>READER RESPONSE</vt:lpstr>
      <vt:lpstr>Reader-Response/Reception Theory</vt:lpstr>
      <vt:lpstr>STRUCTURALISM</vt:lpstr>
      <vt:lpstr>Biographical Criticism</vt:lpstr>
      <vt:lpstr>Sociological Criticism</vt:lpstr>
      <vt:lpstr>Types of Sociological Criticism</vt:lpstr>
      <vt:lpstr>Feminist Criticism</vt:lpstr>
      <vt:lpstr>Feminist Criticism</vt:lpstr>
      <vt:lpstr>FEMINIST CRITICISM</vt:lpstr>
      <vt:lpstr>Marxist Criticism</vt:lpstr>
      <vt:lpstr>Marxist Criticism</vt:lpstr>
      <vt:lpstr>New Historicism</vt:lpstr>
      <vt:lpstr>New Historicism</vt:lpstr>
      <vt:lpstr>New Historicism</vt:lpstr>
      <vt:lpstr>NEW HISTORICISM</vt:lpstr>
      <vt:lpstr>Psychoanalytic Criticism</vt:lpstr>
      <vt:lpstr>Basic Freudian Concepts</vt:lpstr>
      <vt:lpstr>Basic Freudian Concepts</vt:lpstr>
      <vt:lpstr>Mythological Approach</vt:lpstr>
      <vt:lpstr>Mythological Approach</vt:lpstr>
      <vt:lpstr>Examples of Archetypes</vt:lpstr>
      <vt:lpstr>Examples of Archetypes</vt:lpstr>
    </vt:vector>
  </TitlesOfParts>
  <Company>Peel District School Board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LITERARY CRITICISM</dc:title>
  <dc:creator>Peel District School Board</dc:creator>
  <cp:lastModifiedBy>Allison Kocheff</cp:lastModifiedBy>
  <cp:revision>21</cp:revision>
  <dcterms:created xsi:type="dcterms:W3CDTF">2009-01-30T18:57:26Z</dcterms:created>
  <dcterms:modified xsi:type="dcterms:W3CDTF">2018-07-12T04:11:09Z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ublishingExpirationDate">
    <vt:lpwstr/>
  </property>
  <property fmtid="{D5CDD505-2E9C-101B-9397-08002B2CF9AE}" pid="3" name="PublishingStartDate">
    <vt:lpwstr/>
  </property>
</Properties>
</file>