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61" r:id="rId5"/>
    <p:sldId id="262" r:id="rId6"/>
    <p:sldId id="270" r:id="rId7"/>
    <p:sldId id="268" r:id="rId8"/>
    <p:sldId id="266" r:id="rId9"/>
    <p:sldId id="267"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072D37-0F4C-5F4F-9CBE-04DBE5814F15}" v="1" dt="2018-07-12T05:24:34.5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1" d="100"/>
          <a:sy n="81" d="100"/>
        </p:scale>
        <p:origin x="-83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6" Type="http://schemas.microsoft.com/office/2015/10/relationships/revisionInfo" Target="revisionInfo.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5" Type="http://schemas.microsoft.com/office/2016/11/relationships/changesInfo" Target="changesInfos/changesInfo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a79e07d6644f82f3" providerId="LiveId" clId="{DB072D37-0F4C-5F4F-9CBE-04DBE5814F15}"/>
    <pc:docChg chg="delSld">
      <pc:chgData name="" userId="a79e07d6644f82f3" providerId="LiveId" clId="{DB072D37-0F4C-5F4F-9CBE-04DBE5814F15}" dt="2018-07-12T05:24:34.582" v="0" actId="2696"/>
      <pc:docMkLst>
        <pc:docMk/>
      </pc:docMkLst>
      <pc:sldChg chg="del">
        <pc:chgData name="" userId="a79e07d6644f82f3" providerId="LiveId" clId="{DB072D37-0F4C-5F4F-9CBE-04DBE5814F15}" dt="2018-07-12T05:24:34.582" v="0" actId="2696"/>
        <pc:sldMkLst>
          <pc:docMk/>
          <pc:sldMk cId="0" sldId="25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5891C75B-32A6-4528-BA33-6C20802F894C}"/>
              </a:ext>
            </a:extLst>
          </p:cNvPr>
          <p:cNvSpPr>
            <a:spLocks noGrp="1"/>
          </p:cNvSpPr>
          <p:nvPr>
            <p:ph type="dt" sz="half" idx="10"/>
          </p:nvPr>
        </p:nvSpPr>
        <p:spPr/>
        <p:txBody>
          <a:bodyPr/>
          <a:lstStyle>
            <a:lvl1pPr>
              <a:defRPr/>
            </a:lvl1pPr>
          </a:lstStyle>
          <a:p>
            <a:pPr>
              <a:defRPr/>
            </a:pPr>
            <a:fld id="{673B1774-418B-4DBA-9006-A2D7633A9E9E}" type="datetimeFigureOut">
              <a:rPr lang="en-US"/>
              <a:pPr>
                <a:defRPr/>
              </a:pPr>
              <a:t>7/12/2018</a:t>
            </a:fld>
            <a:endParaRPr lang="en-US"/>
          </a:p>
        </p:txBody>
      </p:sp>
      <p:sp>
        <p:nvSpPr>
          <p:cNvPr id="5" name="Footer Placeholder 4">
            <a:extLst>
              <a:ext uri="{FF2B5EF4-FFF2-40B4-BE49-F238E27FC236}">
                <a16:creationId xmlns:a16="http://schemas.microsoft.com/office/drawing/2014/main" id="{3469DAAB-A5BB-422D-8F42-D5ED3A3D7FC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0E321E0-A0A1-4AD7-8D10-4C7F04F34B6E}"/>
              </a:ext>
            </a:extLst>
          </p:cNvPr>
          <p:cNvSpPr>
            <a:spLocks noGrp="1"/>
          </p:cNvSpPr>
          <p:nvPr>
            <p:ph type="sldNum" sz="quarter" idx="12"/>
          </p:nvPr>
        </p:nvSpPr>
        <p:spPr/>
        <p:txBody>
          <a:bodyPr/>
          <a:lstStyle>
            <a:lvl1pPr>
              <a:defRPr/>
            </a:lvl1pPr>
          </a:lstStyle>
          <a:p>
            <a:fld id="{D087D250-722C-4FF8-A645-BA16697F5CD7}" type="slidenum">
              <a:rPr lang="en-US" altLang="en-US"/>
              <a:pPr/>
              <a:t>‹#›</a:t>
            </a:fld>
            <a:endParaRPr lang="en-US" altLang="en-US"/>
          </a:p>
        </p:txBody>
      </p:sp>
    </p:spTree>
    <p:extLst>
      <p:ext uri="{BB962C8B-B14F-4D97-AF65-F5344CB8AC3E}">
        <p14:creationId xmlns:p14="http://schemas.microsoft.com/office/powerpoint/2010/main" val="915601661"/>
      </p:ext>
    </p:extLst>
  </p:cSld>
  <p:clrMapOvr>
    <a:masterClrMapping/>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476040-0351-4EF8-82B6-8D0A86D60BDB}"/>
              </a:ext>
            </a:extLst>
          </p:cNvPr>
          <p:cNvSpPr>
            <a:spLocks noGrp="1"/>
          </p:cNvSpPr>
          <p:nvPr>
            <p:ph type="dt" sz="half" idx="10"/>
          </p:nvPr>
        </p:nvSpPr>
        <p:spPr/>
        <p:txBody>
          <a:bodyPr/>
          <a:lstStyle>
            <a:lvl1pPr>
              <a:defRPr/>
            </a:lvl1pPr>
          </a:lstStyle>
          <a:p>
            <a:pPr>
              <a:defRPr/>
            </a:pPr>
            <a:fld id="{C6C919B5-EC8D-45B2-8377-7B9E64596423}" type="datetimeFigureOut">
              <a:rPr lang="en-US"/>
              <a:pPr>
                <a:defRPr/>
              </a:pPr>
              <a:t>7/12/2018</a:t>
            </a:fld>
            <a:endParaRPr lang="en-US"/>
          </a:p>
        </p:txBody>
      </p:sp>
      <p:sp>
        <p:nvSpPr>
          <p:cNvPr id="5" name="Footer Placeholder 4">
            <a:extLst>
              <a:ext uri="{FF2B5EF4-FFF2-40B4-BE49-F238E27FC236}">
                <a16:creationId xmlns:a16="http://schemas.microsoft.com/office/drawing/2014/main" id="{D7DC6B05-CDB7-42D7-A291-BDDE672EFCD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F1224D3-A7F4-40C1-AA22-7C9E339E0D90}"/>
              </a:ext>
            </a:extLst>
          </p:cNvPr>
          <p:cNvSpPr>
            <a:spLocks noGrp="1"/>
          </p:cNvSpPr>
          <p:nvPr>
            <p:ph type="sldNum" sz="quarter" idx="12"/>
          </p:nvPr>
        </p:nvSpPr>
        <p:spPr/>
        <p:txBody>
          <a:bodyPr/>
          <a:lstStyle>
            <a:lvl1pPr>
              <a:defRPr/>
            </a:lvl1pPr>
          </a:lstStyle>
          <a:p>
            <a:fld id="{BFCA4D98-21F4-4400-9E15-8161464C5A84}" type="slidenum">
              <a:rPr lang="en-US" altLang="en-US"/>
              <a:pPr/>
              <a:t>‹#›</a:t>
            </a:fld>
            <a:endParaRPr lang="en-US" altLang="en-US"/>
          </a:p>
        </p:txBody>
      </p:sp>
    </p:spTree>
    <p:extLst>
      <p:ext uri="{BB962C8B-B14F-4D97-AF65-F5344CB8AC3E}">
        <p14:creationId xmlns:p14="http://schemas.microsoft.com/office/powerpoint/2010/main" val="222518235"/>
      </p:ext>
    </p:extLst>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526E15-F2F8-47CA-BBD9-AF51F3C9FC85}"/>
              </a:ext>
            </a:extLst>
          </p:cNvPr>
          <p:cNvSpPr>
            <a:spLocks noGrp="1"/>
          </p:cNvSpPr>
          <p:nvPr>
            <p:ph type="dt" sz="half" idx="10"/>
          </p:nvPr>
        </p:nvSpPr>
        <p:spPr/>
        <p:txBody>
          <a:bodyPr/>
          <a:lstStyle>
            <a:lvl1pPr>
              <a:defRPr/>
            </a:lvl1pPr>
          </a:lstStyle>
          <a:p>
            <a:pPr>
              <a:defRPr/>
            </a:pPr>
            <a:fld id="{8C3ACF62-9D00-4E1E-A6C5-37AC2F3BA588}" type="datetimeFigureOut">
              <a:rPr lang="en-US"/>
              <a:pPr>
                <a:defRPr/>
              </a:pPr>
              <a:t>7/12/2018</a:t>
            </a:fld>
            <a:endParaRPr lang="en-US"/>
          </a:p>
        </p:txBody>
      </p:sp>
      <p:sp>
        <p:nvSpPr>
          <p:cNvPr id="5" name="Footer Placeholder 4">
            <a:extLst>
              <a:ext uri="{FF2B5EF4-FFF2-40B4-BE49-F238E27FC236}">
                <a16:creationId xmlns:a16="http://schemas.microsoft.com/office/drawing/2014/main" id="{175D1AD5-7827-4BD3-ADED-9E3A617D035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6A6E2E1-EA39-4BF9-A3E9-9D3BC4CC34A1}"/>
              </a:ext>
            </a:extLst>
          </p:cNvPr>
          <p:cNvSpPr>
            <a:spLocks noGrp="1"/>
          </p:cNvSpPr>
          <p:nvPr>
            <p:ph type="sldNum" sz="quarter" idx="12"/>
          </p:nvPr>
        </p:nvSpPr>
        <p:spPr/>
        <p:txBody>
          <a:bodyPr/>
          <a:lstStyle>
            <a:lvl1pPr>
              <a:defRPr/>
            </a:lvl1pPr>
          </a:lstStyle>
          <a:p>
            <a:fld id="{C2FE01D3-83E9-4E4A-8568-1025C499636A}" type="slidenum">
              <a:rPr lang="en-US" altLang="en-US"/>
              <a:pPr/>
              <a:t>‹#›</a:t>
            </a:fld>
            <a:endParaRPr lang="en-US" altLang="en-US"/>
          </a:p>
        </p:txBody>
      </p:sp>
    </p:spTree>
    <p:extLst>
      <p:ext uri="{BB962C8B-B14F-4D97-AF65-F5344CB8AC3E}">
        <p14:creationId xmlns:p14="http://schemas.microsoft.com/office/powerpoint/2010/main" val="430449830"/>
      </p:ext>
    </p:extLst>
  </p:cSld>
  <p:clrMapOvr>
    <a:masterClrMapping/>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2A2060C-6E3C-43C6-98CE-8B994930E5CB}"/>
              </a:ext>
            </a:extLst>
          </p:cNvPr>
          <p:cNvSpPr>
            <a:spLocks noGrp="1"/>
          </p:cNvSpPr>
          <p:nvPr>
            <p:ph type="dt" sz="half" idx="10"/>
          </p:nvPr>
        </p:nvSpPr>
        <p:spPr/>
        <p:txBody>
          <a:bodyPr/>
          <a:lstStyle>
            <a:lvl1pPr>
              <a:defRPr/>
            </a:lvl1pPr>
          </a:lstStyle>
          <a:p>
            <a:pPr>
              <a:defRPr/>
            </a:pPr>
            <a:fld id="{00E0BB8D-93D4-4FE0-A8B1-2C174F8B8778}" type="datetimeFigureOut">
              <a:rPr lang="en-US"/>
              <a:pPr>
                <a:defRPr/>
              </a:pPr>
              <a:t>7/12/2018</a:t>
            </a:fld>
            <a:endParaRPr lang="en-US"/>
          </a:p>
        </p:txBody>
      </p:sp>
      <p:sp>
        <p:nvSpPr>
          <p:cNvPr id="6" name="Footer Placeholder 4">
            <a:extLst>
              <a:ext uri="{FF2B5EF4-FFF2-40B4-BE49-F238E27FC236}">
                <a16:creationId xmlns:a16="http://schemas.microsoft.com/office/drawing/2014/main" id="{D9686A40-1FDD-4D48-93A7-1F4ACF62E83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6B3A7B5-1B2A-4A1B-98E5-4237C2F869B6}"/>
              </a:ext>
            </a:extLst>
          </p:cNvPr>
          <p:cNvSpPr>
            <a:spLocks noGrp="1"/>
          </p:cNvSpPr>
          <p:nvPr>
            <p:ph type="sldNum" sz="quarter" idx="12"/>
          </p:nvPr>
        </p:nvSpPr>
        <p:spPr/>
        <p:txBody>
          <a:bodyPr/>
          <a:lstStyle>
            <a:lvl1pPr>
              <a:defRPr/>
            </a:lvl1pPr>
          </a:lstStyle>
          <a:p>
            <a:fld id="{B28A0278-0865-474C-BB72-935A768CC163}" type="slidenum">
              <a:rPr lang="en-US" altLang="en-US"/>
              <a:pPr/>
              <a:t>‹#›</a:t>
            </a:fld>
            <a:endParaRPr lang="en-US" altLang="en-US"/>
          </a:p>
        </p:txBody>
      </p:sp>
    </p:spTree>
    <p:extLst>
      <p:ext uri="{BB962C8B-B14F-4D97-AF65-F5344CB8AC3E}">
        <p14:creationId xmlns:p14="http://schemas.microsoft.com/office/powerpoint/2010/main" val="2053227908"/>
      </p:ext>
    </p:extLst>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68E1F8B-8609-455E-831E-AB0D97B6F90B}"/>
              </a:ext>
            </a:extLst>
          </p:cNvPr>
          <p:cNvSpPr>
            <a:spLocks noGrp="1"/>
          </p:cNvSpPr>
          <p:nvPr>
            <p:ph type="dt" sz="half" idx="10"/>
          </p:nvPr>
        </p:nvSpPr>
        <p:spPr/>
        <p:txBody>
          <a:bodyPr/>
          <a:lstStyle>
            <a:lvl1pPr>
              <a:defRPr/>
            </a:lvl1pPr>
          </a:lstStyle>
          <a:p>
            <a:pPr>
              <a:defRPr/>
            </a:pPr>
            <a:fld id="{AD9DB644-8605-4C43-9596-F0B68BEA093A}" type="datetimeFigureOut">
              <a:rPr lang="en-US"/>
              <a:pPr>
                <a:defRPr/>
              </a:pPr>
              <a:t>7/12/2018</a:t>
            </a:fld>
            <a:endParaRPr lang="en-US"/>
          </a:p>
        </p:txBody>
      </p:sp>
      <p:sp>
        <p:nvSpPr>
          <p:cNvPr id="8" name="Footer Placeholder 4">
            <a:extLst>
              <a:ext uri="{FF2B5EF4-FFF2-40B4-BE49-F238E27FC236}">
                <a16:creationId xmlns:a16="http://schemas.microsoft.com/office/drawing/2014/main" id="{9164822D-CF32-4CF5-AA16-7891BBDF072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FBCFC0C-D555-40A7-9187-E83126D50097}"/>
              </a:ext>
            </a:extLst>
          </p:cNvPr>
          <p:cNvSpPr>
            <a:spLocks noGrp="1"/>
          </p:cNvSpPr>
          <p:nvPr>
            <p:ph type="sldNum" sz="quarter" idx="12"/>
          </p:nvPr>
        </p:nvSpPr>
        <p:spPr/>
        <p:txBody>
          <a:bodyPr/>
          <a:lstStyle>
            <a:lvl1pPr>
              <a:defRPr/>
            </a:lvl1pPr>
          </a:lstStyle>
          <a:p>
            <a:fld id="{F6A5595A-FD9E-42E4-993C-0A7DF3EEA3FD}" type="slidenum">
              <a:rPr lang="en-US" altLang="en-US"/>
              <a:pPr/>
              <a:t>‹#›</a:t>
            </a:fld>
            <a:endParaRPr lang="en-US" altLang="en-US"/>
          </a:p>
        </p:txBody>
      </p:sp>
    </p:spTree>
    <p:extLst>
      <p:ext uri="{BB962C8B-B14F-4D97-AF65-F5344CB8AC3E}">
        <p14:creationId xmlns:p14="http://schemas.microsoft.com/office/powerpoint/2010/main" val="2174524899"/>
      </p:ext>
    </p:extLst>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1AB22C4F-3324-4EF8-BC41-D714110C8421}"/>
              </a:ext>
            </a:extLst>
          </p:cNvPr>
          <p:cNvSpPr>
            <a:spLocks noGrp="1"/>
          </p:cNvSpPr>
          <p:nvPr>
            <p:ph type="dt" sz="half" idx="10"/>
          </p:nvPr>
        </p:nvSpPr>
        <p:spPr/>
        <p:txBody>
          <a:bodyPr/>
          <a:lstStyle>
            <a:lvl1pPr>
              <a:defRPr/>
            </a:lvl1pPr>
          </a:lstStyle>
          <a:p>
            <a:pPr>
              <a:defRPr/>
            </a:pPr>
            <a:fld id="{DAE237E5-2D64-4E84-B2DD-A9B169DDB87A}" type="datetimeFigureOut">
              <a:rPr lang="en-US"/>
              <a:pPr>
                <a:defRPr/>
              </a:pPr>
              <a:t>7/12/2018</a:t>
            </a:fld>
            <a:endParaRPr lang="en-US"/>
          </a:p>
        </p:txBody>
      </p:sp>
      <p:sp>
        <p:nvSpPr>
          <p:cNvPr id="4" name="Footer Placeholder 4">
            <a:extLst>
              <a:ext uri="{FF2B5EF4-FFF2-40B4-BE49-F238E27FC236}">
                <a16:creationId xmlns:a16="http://schemas.microsoft.com/office/drawing/2014/main" id="{C472B1BB-8A79-4FE3-BC4F-AB632809B81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C4DD018-8F1F-4FF1-B2A3-C235D2E4FFBD}"/>
              </a:ext>
            </a:extLst>
          </p:cNvPr>
          <p:cNvSpPr>
            <a:spLocks noGrp="1"/>
          </p:cNvSpPr>
          <p:nvPr>
            <p:ph type="sldNum" sz="quarter" idx="12"/>
          </p:nvPr>
        </p:nvSpPr>
        <p:spPr/>
        <p:txBody>
          <a:bodyPr/>
          <a:lstStyle>
            <a:lvl1pPr>
              <a:defRPr/>
            </a:lvl1pPr>
          </a:lstStyle>
          <a:p>
            <a:fld id="{2D5E218E-186A-4101-AE7B-C27966C4885D}" type="slidenum">
              <a:rPr lang="en-US" altLang="en-US"/>
              <a:pPr/>
              <a:t>‹#›</a:t>
            </a:fld>
            <a:endParaRPr lang="en-US" altLang="en-US"/>
          </a:p>
        </p:txBody>
      </p:sp>
    </p:spTree>
    <p:extLst>
      <p:ext uri="{BB962C8B-B14F-4D97-AF65-F5344CB8AC3E}">
        <p14:creationId xmlns:p14="http://schemas.microsoft.com/office/powerpoint/2010/main" val="2979593766"/>
      </p:ext>
    </p:extLst>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C051620-218D-4BCA-AA87-8F013B547AC6}"/>
              </a:ext>
            </a:extLst>
          </p:cNvPr>
          <p:cNvSpPr>
            <a:spLocks noGrp="1"/>
          </p:cNvSpPr>
          <p:nvPr>
            <p:ph type="dt" sz="half" idx="10"/>
          </p:nvPr>
        </p:nvSpPr>
        <p:spPr/>
        <p:txBody>
          <a:bodyPr/>
          <a:lstStyle>
            <a:lvl1pPr>
              <a:defRPr/>
            </a:lvl1pPr>
          </a:lstStyle>
          <a:p>
            <a:pPr>
              <a:defRPr/>
            </a:pPr>
            <a:fld id="{5B8E14D1-43F7-43F9-A75F-CBCB7E21200A}" type="datetimeFigureOut">
              <a:rPr lang="en-US"/>
              <a:pPr>
                <a:defRPr/>
              </a:pPr>
              <a:t>7/12/2018</a:t>
            </a:fld>
            <a:endParaRPr lang="en-US"/>
          </a:p>
        </p:txBody>
      </p:sp>
      <p:sp>
        <p:nvSpPr>
          <p:cNvPr id="3" name="Footer Placeholder 4">
            <a:extLst>
              <a:ext uri="{FF2B5EF4-FFF2-40B4-BE49-F238E27FC236}">
                <a16:creationId xmlns:a16="http://schemas.microsoft.com/office/drawing/2014/main" id="{09493633-F685-484B-A548-71634861AFD0}"/>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86A89AC-2858-4873-B10A-F0F197309AA7}"/>
              </a:ext>
            </a:extLst>
          </p:cNvPr>
          <p:cNvSpPr>
            <a:spLocks noGrp="1"/>
          </p:cNvSpPr>
          <p:nvPr>
            <p:ph type="sldNum" sz="quarter" idx="12"/>
          </p:nvPr>
        </p:nvSpPr>
        <p:spPr/>
        <p:txBody>
          <a:bodyPr/>
          <a:lstStyle>
            <a:lvl1pPr>
              <a:defRPr/>
            </a:lvl1pPr>
          </a:lstStyle>
          <a:p>
            <a:fld id="{D15309C6-30F0-4CF6-88AE-5EC26EA27409}" type="slidenum">
              <a:rPr lang="en-US" altLang="en-US"/>
              <a:pPr/>
              <a:t>‹#›</a:t>
            </a:fld>
            <a:endParaRPr lang="en-US" altLang="en-US"/>
          </a:p>
        </p:txBody>
      </p:sp>
    </p:spTree>
    <p:extLst>
      <p:ext uri="{BB962C8B-B14F-4D97-AF65-F5344CB8AC3E}">
        <p14:creationId xmlns:p14="http://schemas.microsoft.com/office/powerpoint/2010/main" val="90150317"/>
      </p:ext>
    </p:extLst>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9B34D8C-5B26-42D3-A78E-F2E665CA364D}"/>
              </a:ext>
            </a:extLst>
          </p:cNvPr>
          <p:cNvSpPr>
            <a:spLocks noGrp="1"/>
          </p:cNvSpPr>
          <p:nvPr>
            <p:ph type="dt" sz="half" idx="10"/>
          </p:nvPr>
        </p:nvSpPr>
        <p:spPr/>
        <p:txBody>
          <a:bodyPr/>
          <a:lstStyle>
            <a:lvl1pPr>
              <a:defRPr/>
            </a:lvl1pPr>
          </a:lstStyle>
          <a:p>
            <a:pPr>
              <a:defRPr/>
            </a:pPr>
            <a:fld id="{80F046A4-543F-4159-8844-8DB8F51919DB}" type="datetimeFigureOut">
              <a:rPr lang="en-US"/>
              <a:pPr>
                <a:defRPr/>
              </a:pPr>
              <a:t>7/12/2018</a:t>
            </a:fld>
            <a:endParaRPr lang="en-US"/>
          </a:p>
        </p:txBody>
      </p:sp>
      <p:sp>
        <p:nvSpPr>
          <p:cNvPr id="6" name="Footer Placeholder 4">
            <a:extLst>
              <a:ext uri="{FF2B5EF4-FFF2-40B4-BE49-F238E27FC236}">
                <a16:creationId xmlns:a16="http://schemas.microsoft.com/office/drawing/2014/main" id="{5AC5E778-F158-4DF4-B529-79D54B8973A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066A956-3925-442B-BB3D-5DD03133B57E}"/>
              </a:ext>
            </a:extLst>
          </p:cNvPr>
          <p:cNvSpPr>
            <a:spLocks noGrp="1"/>
          </p:cNvSpPr>
          <p:nvPr>
            <p:ph type="sldNum" sz="quarter" idx="12"/>
          </p:nvPr>
        </p:nvSpPr>
        <p:spPr/>
        <p:txBody>
          <a:bodyPr/>
          <a:lstStyle>
            <a:lvl1pPr>
              <a:defRPr/>
            </a:lvl1pPr>
          </a:lstStyle>
          <a:p>
            <a:fld id="{799D9A60-4C02-4F28-BDE7-F5BE39FE008A}" type="slidenum">
              <a:rPr lang="en-US" altLang="en-US"/>
              <a:pPr/>
              <a:t>‹#›</a:t>
            </a:fld>
            <a:endParaRPr lang="en-US" altLang="en-US"/>
          </a:p>
        </p:txBody>
      </p:sp>
    </p:spTree>
    <p:extLst>
      <p:ext uri="{BB962C8B-B14F-4D97-AF65-F5344CB8AC3E}">
        <p14:creationId xmlns:p14="http://schemas.microsoft.com/office/powerpoint/2010/main" val="3205995948"/>
      </p:ext>
    </p:extLst>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6B7E10B-3080-49B6-AE51-A657CD5D30BE}"/>
              </a:ext>
            </a:extLst>
          </p:cNvPr>
          <p:cNvSpPr>
            <a:spLocks noGrp="1"/>
          </p:cNvSpPr>
          <p:nvPr>
            <p:ph type="dt" sz="half" idx="10"/>
          </p:nvPr>
        </p:nvSpPr>
        <p:spPr/>
        <p:txBody>
          <a:bodyPr/>
          <a:lstStyle>
            <a:lvl1pPr>
              <a:defRPr/>
            </a:lvl1pPr>
          </a:lstStyle>
          <a:p>
            <a:pPr>
              <a:defRPr/>
            </a:pPr>
            <a:fld id="{469B2C37-D0F2-49E6-B150-68BEAAD4C798}" type="datetimeFigureOut">
              <a:rPr lang="en-US"/>
              <a:pPr>
                <a:defRPr/>
              </a:pPr>
              <a:t>7/12/2018</a:t>
            </a:fld>
            <a:endParaRPr lang="en-US"/>
          </a:p>
        </p:txBody>
      </p:sp>
      <p:sp>
        <p:nvSpPr>
          <p:cNvPr id="6" name="Footer Placeholder 4">
            <a:extLst>
              <a:ext uri="{FF2B5EF4-FFF2-40B4-BE49-F238E27FC236}">
                <a16:creationId xmlns:a16="http://schemas.microsoft.com/office/drawing/2014/main" id="{D5CCB556-96B3-42B7-AA3F-01B0E8D9729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E5EB987-47EF-44F4-8287-8F22DCF568AC}"/>
              </a:ext>
            </a:extLst>
          </p:cNvPr>
          <p:cNvSpPr>
            <a:spLocks noGrp="1"/>
          </p:cNvSpPr>
          <p:nvPr>
            <p:ph type="sldNum" sz="quarter" idx="12"/>
          </p:nvPr>
        </p:nvSpPr>
        <p:spPr/>
        <p:txBody>
          <a:bodyPr/>
          <a:lstStyle>
            <a:lvl1pPr>
              <a:defRPr/>
            </a:lvl1pPr>
          </a:lstStyle>
          <a:p>
            <a:fld id="{BCC81D51-97BD-4DEB-847B-97224CC8040A}" type="slidenum">
              <a:rPr lang="en-US" altLang="en-US"/>
              <a:pPr/>
              <a:t>‹#›</a:t>
            </a:fld>
            <a:endParaRPr lang="en-US" altLang="en-US"/>
          </a:p>
        </p:txBody>
      </p:sp>
    </p:spTree>
    <p:extLst>
      <p:ext uri="{BB962C8B-B14F-4D97-AF65-F5344CB8AC3E}">
        <p14:creationId xmlns:p14="http://schemas.microsoft.com/office/powerpoint/2010/main" val="2794216523"/>
      </p:ext>
    </p:extLst>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F270BC-6CE5-48F0-8168-A4C3F5E15904}"/>
              </a:ext>
            </a:extLst>
          </p:cNvPr>
          <p:cNvSpPr>
            <a:spLocks noGrp="1"/>
          </p:cNvSpPr>
          <p:nvPr>
            <p:ph type="dt" sz="half" idx="10"/>
          </p:nvPr>
        </p:nvSpPr>
        <p:spPr/>
        <p:txBody>
          <a:bodyPr/>
          <a:lstStyle>
            <a:lvl1pPr>
              <a:defRPr/>
            </a:lvl1pPr>
          </a:lstStyle>
          <a:p>
            <a:pPr>
              <a:defRPr/>
            </a:pPr>
            <a:fld id="{5E22041E-26D4-4875-A15E-3755FFF96EC8}" type="datetimeFigureOut">
              <a:rPr lang="en-US"/>
              <a:pPr>
                <a:defRPr/>
              </a:pPr>
              <a:t>7/12/2018</a:t>
            </a:fld>
            <a:endParaRPr lang="en-US"/>
          </a:p>
        </p:txBody>
      </p:sp>
      <p:sp>
        <p:nvSpPr>
          <p:cNvPr id="5" name="Footer Placeholder 4">
            <a:extLst>
              <a:ext uri="{FF2B5EF4-FFF2-40B4-BE49-F238E27FC236}">
                <a16:creationId xmlns:a16="http://schemas.microsoft.com/office/drawing/2014/main" id="{B6A19FCC-EADB-4FE1-B526-DAB523AAC6F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CE1BB50-C147-4EA3-9069-CE4011665726}"/>
              </a:ext>
            </a:extLst>
          </p:cNvPr>
          <p:cNvSpPr>
            <a:spLocks noGrp="1"/>
          </p:cNvSpPr>
          <p:nvPr>
            <p:ph type="sldNum" sz="quarter" idx="12"/>
          </p:nvPr>
        </p:nvSpPr>
        <p:spPr/>
        <p:txBody>
          <a:bodyPr/>
          <a:lstStyle>
            <a:lvl1pPr>
              <a:defRPr/>
            </a:lvl1pPr>
          </a:lstStyle>
          <a:p>
            <a:fld id="{C43FB354-AA1A-49AE-810E-CB59E9C85CE2}" type="slidenum">
              <a:rPr lang="en-US" altLang="en-US"/>
              <a:pPr/>
              <a:t>‹#›</a:t>
            </a:fld>
            <a:endParaRPr lang="en-US" altLang="en-US"/>
          </a:p>
        </p:txBody>
      </p:sp>
    </p:spTree>
    <p:extLst>
      <p:ext uri="{BB962C8B-B14F-4D97-AF65-F5344CB8AC3E}">
        <p14:creationId xmlns:p14="http://schemas.microsoft.com/office/powerpoint/2010/main" val="2275380052"/>
      </p:ext>
    </p:extLst>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A9971A-8875-46A6-99B6-5C6FD4409663}"/>
              </a:ext>
            </a:extLst>
          </p:cNvPr>
          <p:cNvSpPr>
            <a:spLocks noGrp="1"/>
          </p:cNvSpPr>
          <p:nvPr>
            <p:ph type="dt" sz="half" idx="10"/>
          </p:nvPr>
        </p:nvSpPr>
        <p:spPr/>
        <p:txBody>
          <a:bodyPr/>
          <a:lstStyle>
            <a:lvl1pPr>
              <a:defRPr/>
            </a:lvl1pPr>
          </a:lstStyle>
          <a:p>
            <a:pPr>
              <a:defRPr/>
            </a:pPr>
            <a:fld id="{096DD3FC-B49D-4C7B-BE6A-F5C861FE9DE8}" type="datetimeFigureOut">
              <a:rPr lang="en-US"/>
              <a:pPr>
                <a:defRPr/>
              </a:pPr>
              <a:t>7/12/2018</a:t>
            </a:fld>
            <a:endParaRPr lang="en-US"/>
          </a:p>
        </p:txBody>
      </p:sp>
      <p:sp>
        <p:nvSpPr>
          <p:cNvPr id="5" name="Footer Placeholder 4">
            <a:extLst>
              <a:ext uri="{FF2B5EF4-FFF2-40B4-BE49-F238E27FC236}">
                <a16:creationId xmlns:a16="http://schemas.microsoft.com/office/drawing/2014/main" id="{F1BD47D6-DB48-4C4F-95D2-ED4187107D4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4026CDE-CF02-4A62-B087-54F0017ADD89}"/>
              </a:ext>
            </a:extLst>
          </p:cNvPr>
          <p:cNvSpPr>
            <a:spLocks noGrp="1"/>
          </p:cNvSpPr>
          <p:nvPr>
            <p:ph type="sldNum" sz="quarter" idx="12"/>
          </p:nvPr>
        </p:nvSpPr>
        <p:spPr/>
        <p:txBody>
          <a:bodyPr/>
          <a:lstStyle>
            <a:lvl1pPr>
              <a:defRPr/>
            </a:lvl1pPr>
          </a:lstStyle>
          <a:p>
            <a:fld id="{8B298557-2D08-47AB-8A20-12CF913015F0}" type="slidenum">
              <a:rPr lang="en-US" altLang="en-US"/>
              <a:pPr/>
              <a:t>‹#›</a:t>
            </a:fld>
            <a:endParaRPr lang="en-US" altLang="en-US"/>
          </a:p>
        </p:txBody>
      </p:sp>
    </p:spTree>
    <p:extLst>
      <p:ext uri="{BB962C8B-B14F-4D97-AF65-F5344CB8AC3E}">
        <p14:creationId xmlns:p14="http://schemas.microsoft.com/office/powerpoint/2010/main" val="3242847102"/>
      </p:ext>
    </p:extLst>
  </p:cSld>
  <p:clrMapOvr>
    <a:masterClrMapping/>
  </p:clrMapOvr>
  <p:transition>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99FDB41-4609-42C5-98F2-6981B7E23112}"/>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427DCAD7-1223-4A21-8DE7-B3ABBE3DEB5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2D41F87-21AB-4641-AC0A-659A0292D9E4}"/>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E63CCD2-5F6C-4F8E-9C23-F6161A5FE795}" type="datetimeFigureOut">
              <a:rPr lang="en-US"/>
              <a:pPr>
                <a:defRPr/>
              </a:pPr>
              <a:t>7/12/2018</a:t>
            </a:fld>
            <a:endParaRPr lang="en-US"/>
          </a:p>
        </p:txBody>
      </p:sp>
      <p:sp>
        <p:nvSpPr>
          <p:cNvPr id="5" name="Footer Placeholder 4">
            <a:extLst>
              <a:ext uri="{FF2B5EF4-FFF2-40B4-BE49-F238E27FC236}">
                <a16:creationId xmlns:a16="http://schemas.microsoft.com/office/drawing/2014/main" id="{7CB12F97-38EB-4783-889C-6D5E5417040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24BA30B9-2B78-47FE-9554-6E918A80651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66DAE7F3-CEB5-4A4E-985A-04F23A3E7E2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hyperlink" Target="http://www.slideboom.com/presentations/106643/Critical-Perspectives-Biographical-Criticism-Final-Submission" TargetMode="External"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hyperlink" Target="http://www.cedarville.edu/departments/writingcenter/.../litanalysis.pp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cache.boston.com/universal/site_graphics/blogs/bigpicture/manuf_02_20/m01_16895561.jpg">
            <a:extLst>
              <a:ext uri="{FF2B5EF4-FFF2-40B4-BE49-F238E27FC236}">
                <a16:creationId xmlns:a16="http://schemas.microsoft.com/office/drawing/2014/main" id="{CA856A5B-8D06-49A6-834F-8305E2ED0E1B}"/>
              </a:ext>
            </a:extLst>
          </p:cNvPr>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50420" y="0"/>
            <a:ext cx="909358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EAAFE7ED-D5D8-4246-8A7D-EB4638D8F775}"/>
              </a:ext>
            </a:extLst>
          </p:cNvPr>
          <p:cNvSpPr>
            <a:spLocks noGrp="1"/>
          </p:cNvSpPr>
          <p:nvPr>
            <p:ph type="title"/>
          </p:nvPr>
        </p:nvSpPr>
        <p:spPr/>
        <p:txBody>
          <a:bodyPr rtlCol="0">
            <a:normAutofit fontScale="90000"/>
          </a:bodyPr>
          <a:lstStyle/>
          <a:p>
            <a:pPr eaLnBrk="1" fontAlgn="auto" hangingPunct="1">
              <a:spcAft>
                <a:spcPts val="0"/>
              </a:spcAft>
              <a:defRPr/>
            </a:pPr>
            <a:r>
              <a:rPr lang="en-US" b="1" dirty="0">
                <a:solidFill>
                  <a:srgbClr val="002060"/>
                </a:solidFill>
                <a:effectLst>
                  <a:outerShdw blurRad="38100" dist="38100" dir="2700000" algn="tl">
                    <a:srgbClr val="000000">
                      <a:alpha val="43137"/>
                    </a:srgbClr>
                  </a:outerShdw>
                </a:effectLst>
              </a:rPr>
              <a:t>How Common is Biographical Context in Writing?</a:t>
            </a:r>
          </a:p>
        </p:txBody>
      </p:sp>
      <p:sp>
        <p:nvSpPr>
          <p:cNvPr id="3" name="Content Placeholder 2">
            <a:extLst>
              <a:ext uri="{FF2B5EF4-FFF2-40B4-BE49-F238E27FC236}">
                <a16:creationId xmlns:a16="http://schemas.microsoft.com/office/drawing/2014/main" id="{BAB3E301-552A-4900-9897-FB0B8D0A3CC1}"/>
              </a:ext>
            </a:extLst>
          </p:cNvPr>
          <p:cNvSpPr>
            <a:spLocks noGrp="1"/>
          </p:cNvSpPr>
          <p:nvPr>
            <p:ph idx="1"/>
          </p:nvPr>
        </p:nvSpPr>
        <p:spPr>
          <a:xfrm>
            <a:off x="482600" y="1676400"/>
            <a:ext cx="8229600" cy="4267200"/>
          </a:xfrm>
          <a:solidFill>
            <a:schemeClr val="bg2"/>
          </a:solidFill>
        </p:spPr>
        <p:txBody>
          <a:bodyPr/>
          <a:lstStyle/>
          <a:p>
            <a:pPr eaLnBrk="1" hangingPunct="1">
              <a:lnSpc>
                <a:spcPct val="70000"/>
              </a:lnSpc>
              <a:buFont typeface="Arial" charset="0"/>
              <a:buChar char="•"/>
              <a:defRPr/>
            </a:pPr>
            <a:r>
              <a:rPr lang="en-US" altLang="en-US" b="1" dirty="0">
                <a:solidFill>
                  <a:srgbClr val="002060"/>
                </a:solidFill>
              </a:rPr>
              <a:t>All* authors write in a biographical context</a:t>
            </a:r>
          </a:p>
          <a:p>
            <a:pPr eaLnBrk="1" hangingPunct="1">
              <a:lnSpc>
                <a:spcPct val="70000"/>
              </a:lnSpc>
              <a:buFont typeface="Arial" charset="0"/>
              <a:buChar char="•"/>
              <a:defRPr/>
            </a:pPr>
            <a:endParaRPr lang="en-US" altLang="en-US" b="1" dirty="0">
              <a:solidFill>
                <a:srgbClr val="002060"/>
              </a:solidFill>
            </a:endParaRPr>
          </a:p>
          <a:p>
            <a:pPr eaLnBrk="1" hangingPunct="1">
              <a:lnSpc>
                <a:spcPct val="70000"/>
              </a:lnSpc>
              <a:buFont typeface="Arial" charset="0"/>
              <a:buChar char="•"/>
              <a:defRPr/>
            </a:pPr>
            <a:r>
              <a:rPr lang="en-US" altLang="en-US" b="1" dirty="0">
                <a:solidFill>
                  <a:srgbClr val="002060"/>
                </a:solidFill>
              </a:rPr>
              <a:t>The goal of a biographical criticism is understanding why the author wrote what he or she wrote</a:t>
            </a:r>
          </a:p>
          <a:p>
            <a:pPr lvl="1" eaLnBrk="1" hangingPunct="1">
              <a:lnSpc>
                <a:spcPct val="70000"/>
              </a:lnSpc>
              <a:buFont typeface="Arial" charset="0"/>
              <a:buChar char="–"/>
              <a:defRPr/>
            </a:pPr>
            <a:r>
              <a:rPr lang="en-US" altLang="en-US" b="1" dirty="0">
                <a:solidFill>
                  <a:srgbClr val="002060"/>
                </a:solidFill>
              </a:rPr>
              <a:t>how biographical circumstances contributed to the creation of parts of the text</a:t>
            </a:r>
          </a:p>
          <a:p>
            <a:pPr lvl="1" eaLnBrk="1" hangingPunct="1">
              <a:lnSpc>
                <a:spcPct val="70000"/>
              </a:lnSpc>
              <a:buFont typeface="Arial" charset="0"/>
              <a:buChar char="–"/>
              <a:defRPr/>
            </a:pPr>
            <a:r>
              <a:rPr lang="en-US" altLang="en-US" b="1" dirty="0">
                <a:solidFill>
                  <a:srgbClr val="002060"/>
                </a:solidFill>
              </a:rPr>
              <a:t>biographical readings often resemble non-theoretical psychological readings</a:t>
            </a:r>
          </a:p>
          <a:p>
            <a:pPr lvl="1" eaLnBrk="1" hangingPunct="1">
              <a:lnSpc>
                <a:spcPct val="70000"/>
              </a:lnSpc>
              <a:buFont typeface="Arial" charset="0"/>
              <a:buChar char="–"/>
              <a:defRPr/>
            </a:pPr>
            <a:endParaRPr lang="en-US" altLang="en-US" b="1" dirty="0">
              <a:solidFill>
                <a:srgbClr val="002060"/>
              </a:solidFill>
            </a:endParaRPr>
          </a:p>
          <a:p>
            <a:pPr marL="457200" lvl="1" indent="0" eaLnBrk="1" hangingPunct="1">
              <a:lnSpc>
                <a:spcPct val="70000"/>
              </a:lnSpc>
              <a:buFont typeface="Arial" charset="0"/>
              <a:buNone/>
              <a:defRPr/>
            </a:pPr>
            <a:r>
              <a:rPr lang="en-US" altLang="en-US" b="1" dirty="0">
                <a:solidFill>
                  <a:srgbClr val="002060"/>
                </a:solidFill>
              </a:rPr>
              <a:t>*</a:t>
            </a:r>
            <a:r>
              <a:rPr lang="en-US" altLang="en-US" sz="2000" i="1" dirty="0">
                <a:solidFill>
                  <a:srgbClr val="002060"/>
                </a:solidFill>
              </a:rPr>
              <a:t>debatable by those outside this theory</a:t>
            </a:r>
          </a:p>
          <a:p>
            <a:pPr eaLnBrk="1" hangingPunct="1">
              <a:buFont typeface="Arial" charset="0"/>
              <a:buChar char="•"/>
              <a:defRPr/>
            </a:pPr>
            <a:endParaRPr lang="en-US" altLang="en-US" sz="2400" i="1" dirty="0">
              <a:solidFill>
                <a:srgbClr val="002060"/>
              </a:solidFill>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cache.boston.com/universal/site_graphics/blogs/bigpicture/manuf_02_20/m01_16895561.jpg">
            <a:extLst>
              <a:ext uri="{FF2B5EF4-FFF2-40B4-BE49-F238E27FC236}">
                <a16:creationId xmlns:a16="http://schemas.microsoft.com/office/drawing/2014/main" id="{9C19A484-56E1-422F-A5BA-57EF43C5F399}"/>
              </a:ext>
            </a:extLst>
          </p:cNvPr>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50420" y="0"/>
            <a:ext cx="909358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D5C7A641-66A8-4B62-BCF2-D4F425D304AB}"/>
              </a:ext>
            </a:extLst>
          </p:cNvPr>
          <p:cNvSpPr>
            <a:spLocks noGrp="1"/>
          </p:cNvSpPr>
          <p:nvPr>
            <p:ph type="title"/>
          </p:nvPr>
        </p:nvSpPr>
        <p:spPr/>
        <p:txBody>
          <a:bodyPr rtlCol="0">
            <a:normAutofit/>
          </a:bodyPr>
          <a:lstStyle/>
          <a:p>
            <a:pPr eaLnBrk="1" fontAlgn="auto" hangingPunct="1">
              <a:spcAft>
                <a:spcPts val="0"/>
              </a:spcAft>
              <a:defRPr/>
            </a:pPr>
            <a:r>
              <a:rPr lang="en-US" b="1" dirty="0">
                <a:solidFill>
                  <a:srgbClr val="002060"/>
                </a:solidFill>
                <a:effectLst>
                  <a:outerShdw blurRad="38100" dist="38100" dir="2700000" algn="tl">
                    <a:srgbClr val="000000">
                      <a:alpha val="43137"/>
                    </a:srgbClr>
                  </a:outerShdw>
                </a:effectLst>
              </a:rPr>
              <a:t>Influences on Biographical Context</a:t>
            </a:r>
          </a:p>
        </p:txBody>
      </p:sp>
      <p:sp>
        <p:nvSpPr>
          <p:cNvPr id="3" name="Content Placeholder 2">
            <a:extLst>
              <a:ext uri="{FF2B5EF4-FFF2-40B4-BE49-F238E27FC236}">
                <a16:creationId xmlns:a16="http://schemas.microsoft.com/office/drawing/2014/main" id="{5290ADB6-089F-4854-81DE-788D5DB7F288}"/>
              </a:ext>
            </a:extLst>
          </p:cNvPr>
          <p:cNvSpPr>
            <a:spLocks noGrp="1"/>
          </p:cNvSpPr>
          <p:nvPr>
            <p:ph idx="1"/>
          </p:nvPr>
        </p:nvSpPr>
        <p:spPr>
          <a:solidFill>
            <a:schemeClr val="bg2"/>
          </a:solidFill>
        </p:spPr>
        <p:txBody>
          <a:bodyPr rtlCol="0">
            <a:normAutofit lnSpcReduction="10000"/>
          </a:bodyPr>
          <a:lstStyle/>
          <a:p>
            <a:pPr eaLnBrk="1" fontAlgn="auto" hangingPunct="1">
              <a:spcAft>
                <a:spcPts val="0"/>
              </a:spcAft>
              <a:defRPr/>
            </a:pPr>
            <a:r>
              <a:rPr lang="en-US" b="1" dirty="0">
                <a:solidFill>
                  <a:srgbClr val="002060"/>
                </a:solidFill>
              </a:rPr>
              <a:t>Ideology: a system of beliefs that governs a group’s actions, its view of reality, and its assumptions about what is “normal” and “natural.” Ideology can be communicated by discourse. </a:t>
            </a:r>
          </a:p>
          <a:p>
            <a:pPr lvl="1" eaLnBrk="1" fontAlgn="auto" hangingPunct="1">
              <a:spcAft>
                <a:spcPts val="0"/>
              </a:spcAft>
              <a:defRPr/>
            </a:pPr>
            <a:r>
              <a:rPr lang="en-US" b="1" dirty="0">
                <a:solidFill>
                  <a:srgbClr val="002060"/>
                </a:solidFill>
              </a:rPr>
              <a:t>Some authors ideologically agree with the power elites of society (agree with the societal norm)</a:t>
            </a:r>
          </a:p>
          <a:p>
            <a:pPr lvl="1" eaLnBrk="1" fontAlgn="auto" hangingPunct="1">
              <a:spcAft>
                <a:spcPts val="0"/>
              </a:spcAft>
              <a:defRPr/>
            </a:pPr>
            <a:r>
              <a:rPr lang="en-US" b="1" dirty="0">
                <a:solidFill>
                  <a:srgbClr val="002060"/>
                </a:solidFill>
              </a:rPr>
              <a:t>Other authors ideologically disagree with the power elite (want to initiate change)</a:t>
            </a:r>
          </a:p>
          <a:p>
            <a:pPr lvl="1" eaLnBrk="1" fontAlgn="auto" hangingPunct="1">
              <a:spcAft>
                <a:spcPts val="0"/>
              </a:spcAft>
              <a:defRPr/>
            </a:pPr>
            <a:r>
              <a:rPr lang="en-US" b="1" dirty="0">
                <a:solidFill>
                  <a:srgbClr val="002060"/>
                </a:solidFill>
              </a:rPr>
              <a:t>Life experiences often influence their ideologies</a:t>
            </a:r>
            <a:r>
              <a:rPr lang="en-US" b="1" dirty="0">
                <a:solidFill>
                  <a:srgbClr val="C00000"/>
                </a:solidFill>
              </a:rPr>
              <a:t>. </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cache.boston.com/universal/site_graphics/blogs/bigpicture/manuf_02_20/m01_16895561.jpg">
            <a:extLst>
              <a:ext uri="{FF2B5EF4-FFF2-40B4-BE49-F238E27FC236}">
                <a16:creationId xmlns:a16="http://schemas.microsoft.com/office/drawing/2014/main" id="{B08DB839-E34A-4200-ACA2-9B1D1FBB17EC}"/>
              </a:ext>
            </a:extLst>
          </p:cNvPr>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909358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66D053CE-B2F7-4CA1-9C1A-392AB21D7ED2}"/>
              </a:ext>
            </a:extLst>
          </p:cNvPr>
          <p:cNvSpPr>
            <a:spLocks noGrp="1"/>
          </p:cNvSpPr>
          <p:nvPr>
            <p:ph type="title"/>
          </p:nvPr>
        </p:nvSpPr>
        <p:spPr/>
        <p:txBody>
          <a:bodyPr rtlCol="0">
            <a:normAutofit fontScale="90000"/>
          </a:bodyPr>
          <a:lstStyle/>
          <a:p>
            <a:pPr eaLnBrk="1" fontAlgn="auto" hangingPunct="1">
              <a:spcAft>
                <a:spcPts val="0"/>
              </a:spcAft>
              <a:defRPr/>
            </a:pPr>
            <a:r>
              <a:rPr lang="en-US" b="1" dirty="0">
                <a:solidFill>
                  <a:srgbClr val="002060"/>
                </a:solidFill>
              </a:rPr>
              <a:t>Important Questions for Biographical Criticism</a:t>
            </a:r>
          </a:p>
        </p:txBody>
      </p:sp>
      <p:sp>
        <p:nvSpPr>
          <p:cNvPr id="3" name="Content Placeholder 2">
            <a:extLst>
              <a:ext uri="{FF2B5EF4-FFF2-40B4-BE49-F238E27FC236}">
                <a16:creationId xmlns:a16="http://schemas.microsoft.com/office/drawing/2014/main" id="{09DBF7EF-BDF3-4342-A0CE-0B12B41CCE5A}"/>
              </a:ext>
            </a:extLst>
          </p:cNvPr>
          <p:cNvSpPr>
            <a:spLocks noGrp="1"/>
          </p:cNvSpPr>
          <p:nvPr>
            <p:ph idx="1"/>
          </p:nvPr>
        </p:nvSpPr>
        <p:spPr>
          <a:solidFill>
            <a:schemeClr val="bg2"/>
          </a:solidFill>
        </p:spPr>
        <p:txBody>
          <a:bodyPr/>
          <a:lstStyle/>
          <a:p>
            <a:pPr eaLnBrk="1" hangingPunct="1"/>
            <a:r>
              <a:rPr lang="en-US" altLang="en-US" b="1">
                <a:solidFill>
                  <a:srgbClr val="002060"/>
                </a:solidFill>
              </a:rPr>
              <a:t>Understanding the Author:</a:t>
            </a:r>
          </a:p>
          <a:p>
            <a:pPr lvl="1" eaLnBrk="1" hangingPunct="1"/>
            <a:r>
              <a:rPr lang="en-US" altLang="en-US" b="1">
                <a:solidFill>
                  <a:srgbClr val="002060"/>
                </a:solidFill>
              </a:rPr>
              <a:t>What facts about the author’s life suggest ideas in the work? Did anything that happened to the author effect his or her themes or choice of subject matter? </a:t>
            </a:r>
          </a:p>
          <a:p>
            <a:pPr lvl="1" eaLnBrk="1" hangingPunct="1"/>
            <a:r>
              <a:rPr lang="en-US" altLang="en-US" b="1">
                <a:solidFill>
                  <a:srgbClr val="002060"/>
                </a:solidFill>
              </a:rPr>
              <a:t>What was/is the author’s world view? Which of the author’s beliefs seem reflected in their story? </a:t>
            </a:r>
          </a:p>
          <a:p>
            <a:pPr lvl="1" eaLnBrk="1" hangingPunct="1"/>
            <a:r>
              <a:rPr lang="en-US" altLang="en-US" b="1">
                <a:solidFill>
                  <a:srgbClr val="002060"/>
                </a:solidFill>
              </a:rPr>
              <a:t>What commentary on the story did the author make? Does it point to ideas in the story?  </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cache.boston.com/universal/site_graphics/blogs/bigpicture/manuf_02_20/m01_16895561.jpg">
            <a:extLst>
              <a:ext uri="{FF2B5EF4-FFF2-40B4-BE49-F238E27FC236}">
                <a16:creationId xmlns:a16="http://schemas.microsoft.com/office/drawing/2014/main" id="{78B88F19-C580-4B19-9AA9-EEA15D89FAF3}"/>
              </a:ext>
            </a:extLst>
          </p:cNvPr>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909358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A5BA2F26-0A2B-40BA-A375-7AD0E22C1507}"/>
              </a:ext>
            </a:extLst>
          </p:cNvPr>
          <p:cNvSpPr>
            <a:spLocks noGrp="1"/>
          </p:cNvSpPr>
          <p:nvPr>
            <p:ph type="title"/>
          </p:nvPr>
        </p:nvSpPr>
        <p:spPr/>
        <p:txBody>
          <a:bodyPr rtlCol="0">
            <a:normAutofit/>
          </a:bodyPr>
          <a:lstStyle/>
          <a:p>
            <a:pPr eaLnBrk="1" fontAlgn="auto" hangingPunct="1">
              <a:spcAft>
                <a:spcPts val="0"/>
              </a:spcAft>
              <a:defRPr/>
            </a:pPr>
            <a:r>
              <a:rPr lang="en-US" b="1" dirty="0">
                <a:solidFill>
                  <a:srgbClr val="002060"/>
                </a:solidFill>
                <a:effectLst>
                  <a:outerShdw blurRad="38100" dist="38100" dir="2700000" algn="tl">
                    <a:srgbClr val="000000">
                      <a:alpha val="43137"/>
                    </a:srgbClr>
                  </a:outerShdw>
                </a:effectLst>
              </a:rPr>
              <a:t>Important Questions</a:t>
            </a:r>
          </a:p>
        </p:txBody>
      </p:sp>
      <p:sp>
        <p:nvSpPr>
          <p:cNvPr id="3" name="Content Placeholder 2">
            <a:extLst>
              <a:ext uri="{FF2B5EF4-FFF2-40B4-BE49-F238E27FC236}">
                <a16:creationId xmlns:a16="http://schemas.microsoft.com/office/drawing/2014/main" id="{8270AAD8-3C2E-4A1E-8CBF-6E4670EEFBDF}"/>
              </a:ext>
            </a:extLst>
          </p:cNvPr>
          <p:cNvSpPr>
            <a:spLocks noGrp="1"/>
          </p:cNvSpPr>
          <p:nvPr>
            <p:ph idx="1"/>
          </p:nvPr>
        </p:nvSpPr>
        <p:spPr>
          <a:xfrm>
            <a:off x="457200" y="1371600"/>
            <a:ext cx="8229600" cy="5181600"/>
          </a:xfrm>
          <a:solidFill>
            <a:schemeClr val="bg2"/>
          </a:solidFill>
        </p:spPr>
        <p:txBody>
          <a:bodyPr rtlCol="0">
            <a:normAutofit lnSpcReduction="10000"/>
          </a:bodyPr>
          <a:lstStyle/>
          <a:p>
            <a:pPr eaLnBrk="1" fontAlgn="auto" hangingPunct="1">
              <a:spcAft>
                <a:spcPts val="0"/>
              </a:spcAft>
              <a:defRPr/>
            </a:pPr>
            <a:r>
              <a:rPr lang="en-US" b="1" dirty="0">
                <a:solidFill>
                  <a:srgbClr val="002060"/>
                </a:solidFill>
              </a:rPr>
              <a:t>Understanding the Author’s World*:</a:t>
            </a:r>
          </a:p>
          <a:p>
            <a:pPr lvl="1" eaLnBrk="1" fontAlgn="auto" hangingPunct="1">
              <a:spcAft>
                <a:spcPts val="0"/>
              </a:spcAft>
              <a:defRPr/>
            </a:pPr>
            <a:r>
              <a:rPr lang="en-US" b="1" dirty="0">
                <a:solidFill>
                  <a:srgbClr val="002060"/>
                </a:solidFill>
              </a:rPr>
              <a:t>What world view was typical of the author’s time? What aspects of this world view seem prevalent in this story or character? Does the author seem to accept or rebel against this world view? </a:t>
            </a:r>
          </a:p>
          <a:p>
            <a:pPr lvl="1" eaLnBrk="1" fontAlgn="auto" hangingPunct="1">
              <a:spcAft>
                <a:spcPts val="0"/>
              </a:spcAft>
              <a:defRPr/>
            </a:pPr>
            <a:r>
              <a:rPr lang="en-US" b="1" dirty="0">
                <a:solidFill>
                  <a:srgbClr val="002060"/>
                </a:solidFill>
              </a:rPr>
              <a:t>How did people respond to the author’s works and life? </a:t>
            </a:r>
          </a:p>
          <a:p>
            <a:pPr lvl="1" eaLnBrk="1" fontAlgn="auto" hangingPunct="1">
              <a:spcAft>
                <a:spcPts val="0"/>
              </a:spcAft>
              <a:defRPr/>
            </a:pPr>
            <a:r>
              <a:rPr lang="en-US" b="1" dirty="0">
                <a:solidFill>
                  <a:srgbClr val="002060"/>
                </a:solidFill>
              </a:rPr>
              <a:t>What ideas did people find in the author’s works and life? </a:t>
            </a:r>
          </a:p>
          <a:p>
            <a:pPr marL="457200" lvl="1" indent="0" eaLnBrk="1" fontAlgn="auto" hangingPunct="1">
              <a:spcAft>
                <a:spcPts val="0"/>
              </a:spcAft>
              <a:buFont typeface="Arial" charset="0"/>
              <a:buNone/>
              <a:defRPr/>
            </a:pPr>
            <a:endParaRPr lang="en-US" b="1" dirty="0">
              <a:solidFill>
                <a:srgbClr val="002060"/>
              </a:solidFill>
            </a:endParaRPr>
          </a:p>
          <a:p>
            <a:pPr marL="457200" lvl="1" indent="0" eaLnBrk="1" fontAlgn="auto" hangingPunct="1">
              <a:spcAft>
                <a:spcPts val="0"/>
              </a:spcAft>
              <a:buFont typeface="Arial" charset="0"/>
              <a:buNone/>
              <a:defRPr/>
            </a:pPr>
            <a:r>
              <a:rPr lang="en-US" b="1" dirty="0">
                <a:solidFill>
                  <a:srgbClr val="002060"/>
                </a:solidFill>
              </a:rPr>
              <a:t>*Often paired with Historical Theory for this reason</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cache.boston.com/universal/site_graphics/blogs/bigpicture/manuf_02_20/m01_16895561.jpg">
            <a:extLst>
              <a:ext uri="{FF2B5EF4-FFF2-40B4-BE49-F238E27FC236}">
                <a16:creationId xmlns:a16="http://schemas.microsoft.com/office/drawing/2014/main" id="{B45958DA-57F2-4251-A3EF-1EDAF143FCAC}"/>
              </a:ext>
            </a:extLst>
          </p:cNvPr>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909358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10DB707E-6936-4379-A2AE-EB1EEB31B0C0}"/>
              </a:ext>
            </a:extLst>
          </p:cNvPr>
          <p:cNvSpPr>
            <a:spLocks noGrp="1"/>
          </p:cNvSpPr>
          <p:nvPr>
            <p:ph type="title"/>
          </p:nvPr>
        </p:nvSpPr>
        <p:spPr/>
        <p:txBody>
          <a:bodyPr rtlCol="0">
            <a:normAutofit/>
          </a:bodyPr>
          <a:lstStyle/>
          <a:p>
            <a:pPr eaLnBrk="1" fontAlgn="auto" hangingPunct="1">
              <a:spcAft>
                <a:spcPts val="0"/>
              </a:spcAft>
              <a:defRPr/>
            </a:pPr>
            <a:r>
              <a:rPr lang="en-US" b="1" dirty="0">
                <a:solidFill>
                  <a:srgbClr val="002060"/>
                </a:solidFill>
                <a:effectLst>
                  <a:outerShdw blurRad="38100" dist="38100" dir="2700000" algn="tl">
                    <a:srgbClr val="000000">
                      <a:alpha val="43137"/>
                    </a:srgbClr>
                  </a:outerShdw>
                </a:effectLst>
              </a:rPr>
              <a:t>Adding Perspective</a:t>
            </a:r>
          </a:p>
        </p:txBody>
      </p:sp>
      <p:sp>
        <p:nvSpPr>
          <p:cNvPr id="3" name="Content Placeholder 2">
            <a:extLst>
              <a:ext uri="{FF2B5EF4-FFF2-40B4-BE49-F238E27FC236}">
                <a16:creationId xmlns:a16="http://schemas.microsoft.com/office/drawing/2014/main" id="{5DA180FE-AAC5-492B-9F2B-3400C29E81CE}"/>
              </a:ext>
            </a:extLst>
          </p:cNvPr>
          <p:cNvSpPr>
            <a:spLocks noGrp="1"/>
          </p:cNvSpPr>
          <p:nvPr>
            <p:ph idx="1"/>
          </p:nvPr>
        </p:nvSpPr>
        <p:spPr>
          <a:solidFill>
            <a:schemeClr val="bg2"/>
          </a:solidFill>
        </p:spPr>
        <p:txBody>
          <a:bodyPr/>
          <a:lstStyle/>
          <a:p>
            <a:pPr eaLnBrk="1" hangingPunct="1"/>
            <a:r>
              <a:rPr lang="en-US" altLang="en-US" b="1">
                <a:solidFill>
                  <a:srgbClr val="002060"/>
                </a:solidFill>
              </a:rPr>
              <a:t>The social structure or way of life of the author’s time period gives greater depth from which to draw conclusions and better understand the story.</a:t>
            </a:r>
          </a:p>
          <a:p>
            <a:pPr eaLnBrk="1" hangingPunct="1"/>
            <a:endParaRPr lang="en-US" altLang="en-US" b="1">
              <a:solidFill>
                <a:srgbClr val="002060"/>
              </a:solidFill>
            </a:endParaRPr>
          </a:p>
          <a:p>
            <a:pPr eaLnBrk="1" hangingPunct="1"/>
            <a:r>
              <a:rPr lang="en-US" altLang="en-US" b="1">
                <a:solidFill>
                  <a:srgbClr val="002060"/>
                </a:solidFill>
              </a:rPr>
              <a:t>Discovering details about the author’s life and times also provides a way to further develop ideas about interpreting the story.</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cache.boston.com/universal/site_graphics/blogs/bigpicture/manuf_02_20/m01_16895561.jpg">
            <a:extLst>
              <a:ext uri="{FF2B5EF4-FFF2-40B4-BE49-F238E27FC236}">
                <a16:creationId xmlns:a16="http://schemas.microsoft.com/office/drawing/2014/main" id="{EF6D7F86-F190-494C-833E-DB21E67E92FD}"/>
              </a:ext>
            </a:extLst>
          </p:cNvPr>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909358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F5CFF7DC-FAF8-4AD8-A73C-1EE1EEE0CD4D}"/>
              </a:ext>
            </a:extLst>
          </p:cNvPr>
          <p:cNvSpPr>
            <a:spLocks noGrp="1"/>
          </p:cNvSpPr>
          <p:nvPr>
            <p:ph type="title"/>
          </p:nvPr>
        </p:nvSpPr>
        <p:spPr/>
        <p:txBody>
          <a:bodyPr rtlCol="0">
            <a:normAutofit/>
          </a:bodyPr>
          <a:lstStyle/>
          <a:p>
            <a:pPr eaLnBrk="1" fontAlgn="auto" hangingPunct="1">
              <a:spcAft>
                <a:spcPts val="0"/>
              </a:spcAft>
              <a:defRPr/>
            </a:pPr>
            <a:r>
              <a:rPr lang="en-US" b="1" dirty="0">
                <a:solidFill>
                  <a:srgbClr val="002060"/>
                </a:solidFill>
                <a:effectLst>
                  <a:outerShdw blurRad="38100" dist="38100" dir="2700000" algn="tl">
                    <a:srgbClr val="000000">
                      <a:alpha val="43137"/>
                    </a:srgbClr>
                  </a:outerShdw>
                </a:effectLst>
              </a:rPr>
              <a:t>Not a Biography</a:t>
            </a:r>
          </a:p>
        </p:txBody>
      </p:sp>
      <p:sp>
        <p:nvSpPr>
          <p:cNvPr id="3" name="Content Placeholder 2">
            <a:extLst>
              <a:ext uri="{FF2B5EF4-FFF2-40B4-BE49-F238E27FC236}">
                <a16:creationId xmlns:a16="http://schemas.microsoft.com/office/drawing/2014/main" id="{8A2B19AF-829F-4F8F-BC39-418606974E7B}"/>
              </a:ext>
            </a:extLst>
          </p:cNvPr>
          <p:cNvSpPr>
            <a:spLocks noGrp="1"/>
          </p:cNvSpPr>
          <p:nvPr>
            <p:ph idx="1"/>
          </p:nvPr>
        </p:nvSpPr>
        <p:spPr>
          <a:xfrm>
            <a:off x="457200" y="1600200"/>
            <a:ext cx="8229600" cy="4038600"/>
          </a:xfrm>
          <a:solidFill>
            <a:schemeClr val="bg2"/>
          </a:solidFill>
        </p:spPr>
        <p:txBody>
          <a:bodyPr/>
          <a:lstStyle/>
          <a:p>
            <a:pPr eaLnBrk="1" hangingPunct="1"/>
            <a:r>
              <a:rPr lang="en-US" altLang="en-US" sz="2800" b="1">
                <a:solidFill>
                  <a:srgbClr val="002060"/>
                </a:solidFill>
              </a:rPr>
              <a:t>A biography analyzes an author’s life</a:t>
            </a:r>
          </a:p>
          <a:p>
            <a:pPr eaLnBrk="1" hangingPunct="1"/>
            <a:r>
              <a:rPr lang="en-US" altLang="en-US" sz="2800" b="1">
                <a:solidFill>
                  <a:srgbClr val="002060"/>
                </a:solidFill>
              </a:rPr>
              <a:t>Biographical criticism analyzes a TEXT using details from the author’s life – THE TEXT IS ALWAYS CENTRAL</a:t>
            </a:r>
          </a:p>
          <a:p>
            <a:pPr eaLnBrk="1" hangingPunct="1"/>
            <a:r>
              <a:rPr lang="en-US" altLang="en-US" sz="2800" b="1">
                <a:solidFill>
                  <a:srgbClr val="002060"/>
                </a:solidFill>
              </a:rPr>
              <a:t>If an aspect of an author’s life does not logically fit into the text, discard it – again text is the focus</a:t>
            </a:r>
          </a:p>
          <a:p>
            <a:pPr lvl="1" eaLnBrk="1" hangingPunct="1"/>
            <a:r>
              <a:rPr lang="en-US" altLang="en-US" sz="2400" b="1">
                <a:solidFill>
                  <a:srgbClr val="002060"/>
                </a:solidFill>
              </a:rPr>
              <a:t>Details about the author are meant to enhance not necessarily create our understanding of the text</a:t>
            </a:r>
          </a:p>
          <a:p>
            <a:pPr eaLnBrk="1" hangingPunct="1"/>
            <a:endParaRPr lang="en-US" altLang="en-US" b="1">
              <a:solidFill>
                <a:srgbClr val="002060"/>
              </a:solidFill>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C5D52289-48AE-401E-8034-A2751A553AF5}"/>
              </a:ext>
            </a:extLst>
          </p:cNvPr>
          <p:cNvSpPr>
            <a:spLocks noGrp="1"/>
          </p:cNvSpPr>
          <p:nvPr>
            <p:ph type="title"/>
          </p:nvPr>
        </p:nvSpPr>
        <p:spPr/>
        <p:txBody>
          <a:bodyPr/>
          <a:lstStyle/>
          <a:p>
            <a:endParaRPr lang="en-US" altLang="en-US"/>
          </a:p>
        </p:txBody>
      </p:sp>
      <p:sp>
        <p:nvSpPr>
          <p:cNvPr id="9219" name="Content Placeholder 2">
            <a:extLst>
              <a:ext uri="{FF2B5EF4-FFF2-40B4-BE49-F238E27FC236}">
                <a16:creationId xmlns:a16="http://schemas.microsoft.com/office/drawing/2014/main" id="{9BF77097-FCC8-41B3-B7C2-DAA41A6B911F}"/>
              </a:ext>
            </a:extLst>
          </p:cNvPr>
          <p:cNvSpPr>
            <a:spLocks noGrp="1"/>
          </p:cNvSpPr>
          <p:nvPr>
            <p:ph idx="1"/>
          </p:nvPr>
        </p:nvSpPr>
        <p:spPr/>
        <p:txBody>
          <a:bodyPr/>
          <a:lstStyle/>
          <a:p>
            <a:endParaRPr lang="en-US" altLang="en-US"/>
          </a:p>
        </p:txBody>
      </p:sp>
      <p:pic>
        <p:nvPicPr>
          <p:cNvPr id="4" name="Picture 2" descr="http://cache.boston.com/universal/site_graphics/blogs/bigpicture/manuf_02_20/m01_16895561.jpg">
            <a:extLst>
              <a:ext uri="{FF2B5EF4-FFF2-40B4-BE49-F238E27FC236}">
                <a16:creationId xmlns:a16="http://schemas.microsoft.com/office/drawing/2014/main" id="{249BB273-A539-4D5D-876A-97B5FC3ABE44}"/>
              </a:ext>
            </a:extLst>
          </p:cNvPr>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909358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9221" name="TextBox 4">
            <a:extLst>
              <a:ext uri="{FF2B5EF4-FFF2-40B4-BE49-F238E27FC236}">
                <a16:creationId xmlns:a16="http://schemas.microsoft.com/office/drawing/2014/main" id="{521B7DE5-CBD8-40A8-982B-F0E84D0A0F9B}"/>
              </a:ext>
            </a:extLst>
          </p:cNvPr>
          <p:cNvSpPr txBox="1">
            <a:spLocks noChangeArrowheads="1"/>
          </p:cNvSpPr>
          <p:nvPr/>
        </p:nvSpPr>
        <p:spPr bwMode="auto">
          <a:xfrm>
            <a:off x="1143000" y="457200"/>
            <a:ext cx="6934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3200">
                <a:solidFill>
                  <a:srgbClr val="002060"/>
                </a:solidFill>
                <a:latin typeface="Aharoni" panose="02010803020104030203" pitchFamily="2" charset="-79"/>
                <a:cs typeface="Aharoni" panose="02010803020104030203" pitchFamily="2" charset="-79"/>
              </a:rPr>
              <a:t>Ernest Hemingway and </a:t>
            </a:r>
            <a:r>
              <a:rPr lang="en-US" altLang="en-US" sz="3200" i="1">
                <a:solidFill>
                  <a:srgbClr val="002060"/>
                </a:solidFill>
                <a:latin typeface="Aharoni" panose="02010803020104030203" pitchFamily="2" charset="-79"/>
                <a:cs typeface="Aharoni" panose="02010803020104030203" pitchFamily="2" charset="-79"/>
              </a:rPr>
              <a:t>Old Man and the Sea</a:t>
            </a:r>
          </a:p>
        </p:txBody>
      </p:sp>
      <p:sp>
        <p:nvSpPr>
          <p:cNvPr id="6" name="TextBox 5">
            <a:extLst>
              <a:ext uri="{FF2B5EF4-FFF2-40B4-BE49-F238E27FC236}">
                <a16:creationId xmlns:a16="http://schemas.microsoft.com/office/drawing/2014/main" id="{32FF8BBD-88E9-4EBC-8097-ED654B80B041}"/>
              </a:ext>
            </a:extLst>
          </p:cNvPr>
          <p:cNvSpPr txBox="1"/>
          <p:nvPr/>
        </p:nvSpPr>
        <p:spPr>
          <a:xfrm>
            <a:off x="990600" y="1828800"/>
            <a:ext cx="7162800" cy="3046413"/>
          </a:xfrm>
          <a:prstGeom prst="rect">
            <a:avLst/>
          </a:prstGeom>
          <a:solidFill>
            <a:schemeClr val="bg2"/>
          </a:solidFill>
        </p:spPr>
        <p:txBody>
          <a:bodyPr>
            <a:spAutoFit/>
          </a:bodyPr>
          <a:lstStyle/>
          <a:p>
            <a:pPr marL="457200" indent="-457200">
              <a:buFont typeface="Arial" panose="020B0604020202020204" pitchFamily="34" charset="0"/>
              <a:buChar char="•"/>
              <a:defRPr/>
            </a:pPr>
            <a:r>
              <a:rPr lang="en-US" sz="3200" b="1" dirty="0">
                <a:solidFill>
                  <a:srgbClr val="002060"/>
                </a:solidFill>
                <a:latin typeface="+mn-lt"/>
              </a:rPr>
              <a:t>How does knowing about Hemingway’s life, philosophy, and struggles help us better understand the text?</a:t>
            </a:r>
          </a:p>
          <a:p>
            <a:pPr>
              <a:defRPr/>
            </a:pPr>
            <a:endParaRPr lang="en-US" sz="3200" b="1" dirty="0">
              <a:solidFill>
                <a:srgbClr val="002060"/>
              </a:solidFill>
              <a:latin typeface="+mn-lt"/>
            </a:endParaRPr>
          </a:p>
          <a:p>
            <a:pPr>
              <a:defRPr/>
            </a:pPr>
            <a:r>
              <a:rPr lang="en-US" sz="3200" b="1" dirty="0">
                <a:solidFill>
                  <a:srgbClr val="002060"/>
                </a:solidFill>
                <a:latin typeface="+mn-lt"/>
              </a:rPr>
              <a:t>Take a few moments to discuss…</a:t>
            </a:r>
          </a:p>
        </p:txBody>
      </p:sp>
    </p:spTree>
  </p:cSld>
  <p:clrMapOvr>
    <a:masterClrMapping/>
  </p:clrMapOvr>
  <p:transition>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cache.boston.com/universal/site_graphics/blogs/bigpicture/manuf_02_20/m01_16895561.jpg">
            <a:extLst>
              <a:ext uri="{FF2B5EF4-FFF2-40B4-BE49-F238E27FC236}">
                <a16:creationId xmlns:a16="http://schemas.microsoft.com/office/drawing/2014/main" id="{976DADD3-F806-491E-AE7D-0A1114D3913D}"/>
              </a:ext>
            </a:extLst>
          </p:cNvPr>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909358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33DD3A9F-2639-4249-BF06-CB8FD31A708E}"/>
              </a:ext>
            </a:extLst>
          </p:cNvPr>
          <p:cNvSpPr>
            <a:spLocks noGrp="1"/>
          </p:cNvSpPr>
          <p:nvPr>
            <p:ph type="title"/>
          </p:nvPr>
        </p:nvSpPr>
        <p:spPr/>
        <p:txBody>
          <a:bodyPr rtlCol="0">
            <a:normAutofit fontScale="90000"/>
          </a:bodyPr>
          <a:lstStyle/>
          <a:p>
            <a:pPr eaLnBrk="1" fontAlgn="auto" hangingPunct="1">
              <a:spcAft>
                <a:spcPts val="0"/>
              </a:spcAft>
              <a:defRPr/>
            </a:pPr>
            <a:r>
              <a:rPr lang="en-US" b="1" dirty="0">
                <a:solidFill>
                  <a:srgbClr val="002060"/>
                </a:solidFill>
                <a:effectLst>
                  <a:outerShdw blurRad="38100" dist="38100" dir="2700000" algn="tl">
                    <a:srgbClr val="000000">
                      <a:alpha val="43137"/>
                    </a:srgbClr>
                  </a:outerShdw>
                </a:effectLst>
              </a:rPr>
              <a:t>Biographical Criticism</a:t>
            </a:r>
            <a:br>
              <a:rPr lang="en-US" b="1" dirty="0">
                <a:solidFill>
                  <a:srgbClr val="002060"/>
                </a:solidFill>
                <a:effectLst>
                  <a:outerShdw blurRad="38100" dist="38100" dir="2700000" algn="tl">
                    <a:srgbClr val="000000">
                      <a:alpha val="43137"/>
                    </a:srgbClr>
                  </a:outerShdw>
                </a:effectLst>
              </a:rPr>
            </a:br>
            <a:r>
              <a:rPr lang="en-US" b="1" dirty="0">
                <a:solidFill>
                  <a:srgbClr val="002060"/>
                </a:solidFill>
                <a:effectLst>
                  <a:outerShdw blurRad="38100" dist="38100" dir="2700000" algn="tl">
                    <a:srgbClr val="000000">
                      <a:alpha val="43137"/>
                    </a:srgbClr>
                  </a:outerShdw>
                </a:effectLst>
              </a:rPr>
              <a:t>Checklist of Questions</a:t>
            </a:r>
          </a:p>
        </p:txBody>
      </p:sp>
      <p:sp>
        <p:nvSpPr>
          <p:cNvPr id="3" name="Content Placeholder 2">
            <a:extLst>
              <a:ext uri="{FF2B5EF4-FFF2-40B4-BE49-F238E27FC236}">
                <a16:creationId xmlns:a16="http://schemas.microsoft.com/office/drawing/2014/main" id="{16B39FD9-4824-4CEF-BECF-EB14744A0F0F}"/>
              </a:ext>
            </a:extLst>
          </p:cNvPr>
          <p:cNvSpPr>
            <a:spLocks noGrp="1"/>
          </p:cNvSpPr>
          <p:nvPr>
            <p:ph idx="1"/>
          </p:nvPr>
        </p:nvSpPr>
        <p:spPr>
          <a:xfrm>
            <a:off x="228600" y="1600200"/>
            <a:ext cx="8610600" cy="4876800"/>
          </a:xfrm>
          <a:solidFill>
            <a:schemeClr val="bg2"/>
          </a:solidFill>
        </p:spPr>
        <p:txBody>
          <a:bodyPr rtlCol="0">
            <a:normAutofit fontScale="77500" lnSpcReduction="20000"/>
          </a:bodyPr>
          <a:lstStyle/>
          <a:p>
            <a:pPr marL="514350" indent="-514350" eaLnBrk="1" fontAlgn="auto" hangingPunct="1">
              <a:spcAft>
                <a:spcPts val="0"/>
              </a:spcAft>
              <a:buFont typeface="+mj-lt"/>
              <a:buAutoNum type="arabicPeriod"/>
              <a:defRPr/>
            </a:pPr>
            <a:r>
              <a:rPr lang="en-US" b="1" dirty="0">
                <a:solidFill>
                  <a:srgbClr val="002060"/>
                </a:solidFill>
              </a:rPr>
              <a:t>What influences – persons, ideas, movements, events – evident in the writer’s life does the work reflect?</a:t>
            </a:r>
          </a:p>
          <a:p>
            <a:pPr marL="514350" indent="-514350" eaLnBrk="1" fontAlgn="auto" hangingPunct="1">
              <a:spcAft>
                <a:spcPts val="0"/>
              </a:spcAft>
              <a:buFont typeface="+mj-lt"/>
              <a:buAutoNum type="arabicPeriod"/>
              <a:defRPr/>
            </a:pPr>
            <a:r>
              <a:rPr lang="en-US" b="1" dirty="0">
                <a:solidFill>
                  <a:srgbClr val="002060"/>
                </a:solidFill>
              </a:rPr>
              <a:t>To what extent are the events described in the work a direct transfer of what happened in the author’s actual life? </a:t>
            </a:r>
          </a:p>
          <a:p>
            <a:pPr marL="514350" indent="-514350" eaLnBrk="1" fontAlgn="auto" hangingPunct="1">
              <a:spcAft>
                <a:spcPts val="0"/>
              </a:spcAft>
              <a:buFont typeface="+mj-lt"/>
              <a:buAutoNum type="arabicPeriod"/>
              <a:defRPr/>
            </a:pPr>
            <a:r>
              <a:rPr lang="en-US" b="1" dirty="0">
                <a:solidFill>
                  <a:srgbClr val="002060"/>
                </a:solidFill>
              </a:rPr>
              <a:t>What modifications of the actual events has the writer made in the literary work? For what possible purposes?</a:t>
            </a:r>
          </a:p>
          <a:p>
            <a:pPr marL="514350" indent="-514350" eaLnBrk="1" fontAlgn="auto" hangingPunct="1">
              <a:spcAft>
                <a:spcPts val="0"/>
              </a:spcAft>
              <a:buFont typeface="+mj-lt"/>
              <a:buAutoNum type="arabicPeriod"/>
              <a:defRPr/>
            </a:pPr>
            <a:r>
              <a:rPr lang="en-US" b="1" dirty="0">
                <a:solidFill>
                  <a:srgbClr val="002060"/>
                </a:solidFill>
              </a:rPr>
              <a:t>Why might the writer have altered his or her actual experience in the literary work? </a:t>
            </a:r>
          </a:p>
          <a:p>
            <a:pPr marL="514350" indent="-514350" eaLnBrk="1" fontAlgn="auto" hangingPunct="1">
              <a:spcAft>
                <a:spcPts val="0"/>
              </a:spcAft>
              <a:buFont typeface="+mj-lt"/>
              <a:buAutoNum type="arabicPeriod"/>
              <a:defRPr/>
            </a:pPr>
            <a:r>
              <a:rPr lang="en-US" b="1" dirty="0">
                <a:solidFill>
                  <a:srgbClr val="002060"/>
                </a:solidFill>
              </a:rPr>
              <a:t>What are the effects of the differences between actual events and their literary transformation in the work? </a:t>
            </a:r>
          </a:p>
          <a:p>
            <a:pPr marL="514350" indent="-514350" eaLnBrk="1" fontAlgn="auto" hangingPunct="1">
              <a:spcAft>
                <a:spcPts val="0"/>
              </a:spcAft>
              <a:buFont typeface="+mj-lt"/>
              <a:buAutoNum type="arabicPeriod"/>
              <a:defRPr/>
            </a:pPr>
            <a:r>
              <a:rPr lang="en-US" b="1" dirty="0">
                <a:solidFill>
                  <a:srgbClr val="002060"/>
                </a:solidFill>
              </a:rPr>
              <a:t>What has the author revealed in the work about his or her characteristic modes of thought, perceptions, or emotion? What place does the work have in the author’s literary development and career? </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cache.boston.com/universal/site_graphics/blogs/bigpicture/manuf_02_20/m01_16895561.jpg">
            <a:extLst>
              <a:ext uri="{FF2B5EF4-FFF2-40B4-BE49-F238E27FC236}">
                <a16:creationId xmlns:a16="http://schemas.microsoft.com/office/drawing/2014/main" id="{D575E769-B656-405A-ACA8-AD241184ADFE}"/>
              </a:ext>
            </a:extLst>
          </p:cNvPr>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909358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E9A4D568-C2D5-40CD-AA77-7BF0D3AC0B29}"/>
              </a:ext>
            </a:extLst>
          </p:cNvPr>
          <p:cNvSpPr>
            <a:spLocks noGrp="1"/>
          </p:cNvSpPr>
          <p:nvPr>
            <p:ph type="title"/>
          </p:nvPr>
        </p:nvSpPr>
        <p:spPr/>
        <p:txBody>
          <a:bodyPr rtlCol="0">
            <a:normAutofit/>
          </a:bodyPr>
          <a:lstStyle/>
          <a:p>
            <a:pPr eaLnBrk="1" fontAlgn="auto" hangingPunct="1">
              <a:spcAft>
                <a:spcPts val="0"/>
              </a:spcAft>
              <a:defRPr/>
            </a:pPr>
            <a:r>
              <a:rPr lang="en-US" b="1" dirty="0">
                <a:solidFill>
                  <a:srgbClr val="C00000"/>
                </a:solidFill>
                <a:effectLst>
                  <a:outerShdw blurRad="38100" dist="38100" dir="2700000" algn="tl">
                    <a:srgbClr val="000000">
                      <a:alpha val="43137"/>
                    </a:srgbClr>
                  </a:outerShdw>
                </a:effectLst>
              </a:rPr>
              <a:t>Sources</a:t>
            </a:r>
          </a:p>
        </p:txBody>
      </p:sp>
      <p:sp>
        <p:nvSpPr>
          <p:cNvPr id="11268" name="Content Placeholder 2">
            <a:extLst>
              <a:ext uri="{FF2B5EF4-FFF2-40B4-BE49-F238E27FC236}">
                <a16:creationId xmlns:a16="http://schemas.microsoft.com/office/drawing/2014/main" id="{8146F9B9-0FA8-4321-A624-F605ACCBAA1E}"/>
              </a:ext>
            </a:extLst>
          </p:cNvPr>
          <p:cNvSpPr>
            <a:spLocks noGrp="1"/>
          </p:cNvSpPr>
          <p:nvPr>
            <p:ph idx="1"/>
          </p:nvPr>
        </p:nvSpPr>
        <p:spPr/>
        <p:txBody>
          <a:bodyPr/>
          <a:lstStyle/>
          <a:p>
            <a:pPr eaLnBrk="1" hangingPunct="1"/>
            <a:r>
              <a:rPr lang="en-US" altLang="en-US">
                <a:solidFill>
                  <a:srgbClr val="C00000"/>
                </a:solidFill>
                <a:hlinkClick r:id="rId3"/>
              </a:rPr>
              <a:t>http://www.slideboom.com/presentations/106643/Critical-Perspectives-Biographical-Criticism-Final-Submission</a:t>
            </a:r>
            <a:endParaRPr lang="en-US" altLang="en-US">
              <a:solidFill>
                <a:srgbClr val="C00000"/>
              </a:solidFill>
            </a:endParaRPr>
          </a:p>
          <a:p>
            <a:pPr eaLnBrk="1" hangingPunct="1"/>
            <a:r>
              <a:rPr lang="en-US" altLang="en-US">
                <a:solidFill>
                  <a:srgbClr val="C00000"/>
                </a:solidFill>
                <a:hlinkClick r:id="rId4"/>
              </a:rPr>
              <a:t>www.cedarville.edu/departments/writingcenter/.../litanalysis.</a:t>
            </a:r>
            <a:r>
              <a:rPr lang="en-US" altLang="en-US" b="1">
                <a:solidFill>
                  <a:srgbClr val="C00000"/>
                </a:solidFill>
                <a:hlinkClick r:id="rId4"/>
              </a:rPr>
              <a:t>ppt</a:t>
            </a:r>
            <a:endParaRPr lang="en-US" altLang="en-US" b="1">
              <a:solidFill>
                <a:srgbClr val="C00000"/>
              </a:solidFill>
            </a:endParaRPr>
          </a:p>
          <a:p>
            <a:pPr eaLnBrk="1" hangingPunct="1"/>
            <a:r>
              <a:rPr lang="en-US" altLang="en-US" i="1">
                <a:solidFill>
                  <a:srgbClr val="C00000"/>
                </a:solidFill>
              </a:rPr>
              <a:t> </a:t>
            </a:r>
            <a:r>
              <a:rPr lang="en-US" altLang="en-US">
                <a:solidFill>
                  <a:srgbClr val="C00000"/>
                </a:solidFill>
              </a:rPr>
              <a:t>DiYanni, Robert. </a:t>
            </a:r>
            <a:r>
              <a:rPr lang="en-US" altLang="en-US" i="1">
                <a:solidFill>
                  <a:srgbClr val="C00000"/>
                </a:solidFill>
              </a:rPr>
              <a:t>Literature Approaches to Fiction, Poetry, and Drama. </a:t>
            </a:r>
            <a:r>
              <a:rPr lang="en-US" altLang="en-US">
                <a:solidFill>
                  <a:srgbClr val="C00000"/>
                </a:solidFill>
              </a:rPr>
              <a:t>2</a:t>
            </a:r>
            <a:r>
              <a:rPr lang="en-US" altLang="en-US" baseline="30000">
                <a:solidFill>
                  <a:srgbClr val="C00000"/>
                </a:solidFill>
              </a:rPr>
              <a:t>nd</a:t>
            </a:r>
            <a:r>
              <a:rPr lang="en-US" altLang="en-US">
                <a:solidFill>
                  <a:srgbClr val="C00000"/>
                </a:solidFill>
              </a:rPr>
              <a:t> ed. Boston: McGraw Hill, 2008. Print. </a:t>
            </a:r>
          </a:p>
          <a:p>
            <a:pPr eaLnBrk="1" hangingPunct="1"/>
            <a:endParaRPr lang="en-US" altLang="en-US">
              <a:solidFill>
                <a:srgbClr val="C00000"/>
              </a:solidFill>
            </a:endParaRPr>
          </a:p>
        </p:txBody>
      </p:sp>
    </p:spTree>
  </p:cSld>
  <p:clrMapOvr>
    <a:masterClrMapping/>
  </p:clrMapOvr>
  <p:transition>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471</TotalTime>
  <Words>619</Words>
  <Application>Microsoft Office PowerPoint</Application>
  <PresentationFormat>On-screen Show (4:3)</PresentationFormat>
  <Paragraphs>54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How Common is Biographical Context in Writing?</vt:lpstr>
      <vt:lpstr>Influences on Biographical Context</vt:lpstr>
      <vt:lpstr>Important Questions for Biographical Criticism</vt:lpstr>
      <vt:lpstr>Important Questions</vt:lpstr>
      <vt:lpstr>Adding Perspective</vt:lpstr>
      <vt:lpstr>Not a Biography</vt:lpstr>
      <vt:lpstr>PowerPoint Presentation</vt:lpstr>
      <vt:lpstr>Biographical Criticism Checklist of Questions</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Literary Analysis: Biographical Perspective</dc:title>
  <dc:creator>Educational User</dc:creator>
  <cp:lastModifiedBy>Shannon Stone</cp:lastModifiedBy>
  <cp:revision>17</cp:revision>
  <dcterms:created xsi:type="dcterms:W3CDTF">2010-02-04T23:11:00Z</dcterms:created>
  <dcterms:modified xsi:type="dcterms:W3CDTF">2018-07-12T05:26:54Z</dcterms:modified>
</cp:coreProperties>
</file>