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Override1.xml" ContentType="application/vnd.openxmlformats-officedocument.themeOverride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 /><Relationship Id="rId2" Type="http://schemas.openxmlformats.org/package/2006/relationships/metadata/thumbnail" Target="docProps/thumbnail.jpeg" /><Relationship Id="rId1" Type="http://schemas.openxmlformats.org/officeDocument/2006/relationships/officeDocument" Target="ppt/presentation.xml" /><Relationship Id="rId4" Type="http://schemas.openxmlformats.org/officeDocument/2006/relationships/extended-properties" Target="docProps/app.xml" 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984" r:id="rId1"/>
  </p:sldMasterIdLst>
  <p:handoutMasterIdLst>
    <p:handoutMasterId r:id="rId22"/>
  </p:handoutMasterIdLst>
  <p:sldIdLst>
    <p:sldId id="256" r:id="rId2"/>
    <p:sldId id="257" r:id="rId3"/>
    <p:sldId id="258" r:id="rId4"/>
    <p:sldId id="259" r:id="rId5"/>
    <p:sldId id="260" r:id="rId6"/>
    <p:sldId id="269" r:id="rId7"/>
    <p:sldId id="270" r:id="rId8"/>
    <p:sldId id="261" r:id="rId9"/>
    <p:sldId id="262" r:id="rId10"/>
    <p:sldId id="263" r:id="rId11"/>
    <p:sldId id="264" r:id="rId12"/>
    <p:sldId id="265" r:id="rId13"/>
    <p:sldId id="266" r:id="rId14"/>
    <p:sldId id="267" r:id="rId15"/>
    <p:sldId id="268" r:id="rId16"/>
    <p:sldId id="272" r:id="rId17"/>
    <p:sldId id="273" r:id="rId18"/>
    <p:sldId id="275" r:id="rId19"/>
    <p:sldId id="276" r:id="rId20"/>
    <p:sldId id="274" r:id="rId21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0" d="100"/>
          <a:sy n="70" d="100"/>
        </p:scale>
        <p:origin x="-1080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 /><Relationship Id="rId13" Type="http://schemas.openxmlformats.org/officeDocument/2006/relationships/slide" Target="slides/slide12.xml" /><Relationship Id="rId18" Type="http://schemas.openxmlformats.org/officeDocument/2006/relationships/slide" Target="slides/slide17.xml" /><Relationship Id="rId26" Type="http://schemas.openxmlformats.org/officeDocument/2006/relationships/tableStyles" Target="tableStyles.xml" /><Relationship Id="rId3" Type="http://schemas.openxmlformats.org/officeDocument/2006/relationships/slide" Target="slides/slide2.xml" /><Relationship Id="rId21" Type="http://schemas.openxmlformats.org/officeDocument/2006/relationships/slide" Target="slides/slide20.xml" /><Relationship Id="rId7" Type="http://schemas.openxmlformats.org/officeDocument/2006/relationships/slide" Target="slides/slide6.xml" /><Relationship Id="rId12" Type="http://schemas.openxmlformats.org/officeDocument/2006/relationships/slide" Target="slides/slide11.xml" /><Relationship Id="rId17" Type="http://schemas.openxmlformats.org/officeDocument/2006/relationships/slide" Target="slides/slide16.xml" /><Relationship Id="rId25" Type="http://schemas.openxmlformats.org/officeDocument/2006/relationships/theme" Target="theme/theme1.xml" /><Relationship Id="rId2" Type="http://schemas.openxmlformats.org/officeDocument/2006/relationships/slide" Target="slides/slide1.xml" /><Relationship Id="rId16" Type="http://schemas.openxmlformats.org/officeDocument/2006/relationships/slide" Target="slides/slide15.xml" /><Relationship Id="rId20" Type="http://schemas.openxmlformats.org/officeDocument/2006/relationships/slide" Target="slides/slide19.xml" /><Relationship Id="rId1" Type="http://schemas.openxmlformats.org/officeDocument/2006/relationships/slideMaster" Target="slideMasters/slideMaster1.xml" /><Relationship Id="rId6" Type="http://schemas.openxmlformats.org/officeDocument/2006/relationships/slide" Target="slides/slide5.xml" /><Relationship Id="rId11" Type="http://schemas.openxmlformats.org/officeDocument/2006/relationships/slide" Target="slides/slide10.xml" /><Relationship Id="rId24" Type="http://schemas.openxmlformats.org/officeDocument/2006/relationships/viewProps" Target="viewProps.xml" /><Relationship Id="rId5" Type="http://schemas.openxmlformats.org/officeDocument/2006/relationships/slide" Target="slides/slide4.xml" /><Relationship Id="rId15" Type="http://schemas.openxmlformats.org/officeDocument/2006/relationships/slide" Target="slides/slide14.xml" /><Relationship Id="rId23" Type="http://schemas.openxmlformats.org/officeDocument/2006/relationships/presProps" Target="presProps.xml" /><Relationship Id="rId10" Type="http://schemas.openxmlformats.org/officeDocument/2006/relationships/slide" Target="slides/slide9.xml" /><Relationship Id="rId19" Type="http://schemas.openxmlformats.org/officeDocument/2006/relationships/slide" Target="slides/slide18.xml" /><Relationship Id="rId4" Type="http://schemas.openxmlformats.org/officeDocument/2006/relationships/slide" Target="slides/slide3.xml" /><Relationship Id="rId9" Type="http://schemas.openxmlformats.org/officeDocument/2006/relationships/slide" Target="slides/slide8.xml" /><Relationship Id="rId14" Type="http://schemas.openxmlformats.org/officeDocument/2006/relationships/slide" Target="slides/slide13.xml" /><Relationship Id="rId22" Type="http://schemas.openxmlformats.org/officeDocument/2006/relationships/handoutMaster" Target="handoutMasters/handoutMaster1.xml" 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 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3D60FA31-5964-4A94-AFF7-FC18C5FE26D4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 smtClean="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5CE439B-A8E2-419A-8E5C-606E18F1F177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 smtClean="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848F9454-45F0-41FD-AFB2-6C4A48AB3878}" type="datetimeFigureOut">
              <a:rPr lang="en-US"/>
              <a:pPr>
                <a:defRPr/>
              </a:pPr>
              <a:t>7/12/2018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E68E1C65-D915-48A2-B64A-1F70C6DD3E54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 smtClean="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9533D96-D9BA-4FD1-AF4A-E457D8EF1D98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829D7397-F5E3-4098-93CC-029669D21731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 /><Relationship Id="rId1" Type="http://schemas.openxmlformats.org/officeDocument/2006/relationships/themeOverride" Target="../theme/themeOverride1.xml" 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EF4AA34C-4F38-4192-8353-DD3D9511875C}"/>
              </a:ext>
            </a:extLst>
          </p:cNvPr>
          <p:cNvSpPr/>
          <p:nvPr/>
        </p:nvSpPr>
        <p:spPr bwMode="white">
          <a:xfrm>
            <a:off x="0" y="5970588"/>
            <a:ext cx="9144000" cy="887412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20BD2C21-AA6A-414F-965B-60EE2CB7A952}"/>
              </a:ext>
            </a:extLst>
          </p:cNvPr>
          <p:cNvSpPr/>
          <p:nvPr/>
        </p:nvSpPr>
        <p:spPr>
          <a:xfrm>
            <a:off x="-9525" y="6053138"/>
            <a:ext cx="2249488" cy="712787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197B4390-77F7-4E70-8F57-55D27D1D8F52}"/>
              </a:ext>
            </a:extLst>
          </p:cNvPr>
          <p:cNvSpPr/>
          <p:nvPr/>
        </p:nvSpPr>
        <p:spPr>
          <a:xfrm>
            <a:off x="2359025" y="6043613"/>
            <a:ext cx="6784975" cy="714375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2362200" y="4038600"/>
            <a:ext cx="6477000" cy="1828800"/>
          </a:xfrm>
        </p:spPr>
        <p:txBody>
          <a:bodyPr anchor="b"/>
          <a:lstStyle>
            <a:lvl1pPr>
              <a:defRPr cap="all" baseline="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2362200" y="6050037"/>
            <a:ext cx="6705600" cy="685800"/>
          </a:xfrm>
        </p:spPr>
        <p:txBody>
          <a:bodyPr anchor="ctr">
            <a:normAutofit/>
          </a:bodyPr>
          <a:lstStyle>
            <a:lvl1pPr marL="0" indent="0" algn="l">
              <a:buNone/>
              <a:defRPr sz="2600">
                <a:solidFill>
                  <a:srgbClr val="FFFFFF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7" name="Date Placeholder 27">
            <a:extLst>
              <a:ext uri="{FF2B5EF4-FFF2-40B4-BE49-F238E27FC236}">
                <a16:creationId xmlns:a16="http://schemas.microsoft.com/office/drawing/2014/main" id="{E05D1827-E860-48B8-8BC4-7B7D3AF2D71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76200" y="6069013"/>
            <a:ext cx="2057400" cy="685800"/>
          </a:xfrm>
        </p:spPr>
        <p:txBody>
          <a:bodyPr>
            <a:noAutofit/>
          </a:bodyPr>
          <a:lstStyle>
            <a:lvl1pPr algn="ctr">
              <a:defRPr sz="2000"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fld id="{3383934D-AA9F-40EF-A9B7-61C56DB69F10}" type="datetimeFigureOut">
              <a:rPr lang="en-US"/>
              <a:pPr>
                <a:defRPr/>
              </a:pPr>
              <a:t>7/12/2018</a:t>
            </a:fld>
            <a:endParaRPr lang="en-US"/>
          </a:p>
        </p:txBody>
      </p:sp>
      <p:sp>
        <p:nvSpPr>
          <p:cNvPr id="10" name="Footer Placeholder 16">
            <a:extLst>
              <a:ext uri="{FF2B5EF4-FFF2-40B4-BE49-F238E27FC236}">
                <a16:creationId xmlns:a16="http://schemas.microsoft.com/office/drawing/2014/main" id="{AAEAC2C9-522F-4B30-976C-F258AAFC60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085975" y="236538"/>
            <a:ext cx="5867400" cy="365125"/>
          </a:xfrm>
        </p:spPr>
        <p:txBody>
          <a:bodyPr/>
          <a:lstStyle>
            <a:lvl1pPr algn="r">
              <a:defRPr>
                <a:solidFill>
                  <a:schemeClr val="tx2"/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1" name="Slide Number Placeholder 28">
            <a:extLst>
              <a:ext uri="{FF2B5EF4-FFF2-40B4-BE49-F238E27FC236}">
                <a16:creationId xmlns:a16="http://schemas.microsoft.com/office/drawing/2014/main" id="{552E466A-CE68-4A20-BE75-D2BA11ED4D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001000" y="228600"/>
            <a:ext cx="838200" cy="3810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CDF44C30-F40D-459E-AC2C-CDC8416458B0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539286495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2648" y="228600"/>
            <a:ext cx="8153400" cy="9906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8" name="Content Placeholder 7"/>
          <p:cNvSpPr>
            <a:spLocks noGrp="1"/>
          </p:cNvSpPr>
          <p:nvPr>
            <p:ph sz="quarter" idx="1"/>
          </p:nvPr>
        </p:nvSpPr>
        <p:spPr>
          <a:xfrm>
            <a:off x="612648" y="1600200"/>
            <a:ext cx="8153400" cy="44958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13">
            <a:extLst>
              <a:ext uri="{FF2B5EF4-FFF2-40B4-BE49-F238E27FC236}">
                <a16:creationId xmlns:a16="http://schemas.microsoft.com/office/drawing/2014/main" id="{4F058DBE-8923-4FD4-A3C8-1EE689609F1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AAF6FB7-8465-41A6-886A-409BE42DBBDD}" type="datetimeFigureOut">
              <a:rPr lang="en-US"/>
              <a:pPr>
                <a:defRPr/>
              </a:pPr>
              <a:t>7/12/2018</a:t>
            </a:fld>
            <a:endParaRPr lang="en-US"/>
          </a:p>
        </p:txBody>
      </p:sp>
      <p:sp>
        <p:nvSpPr>
          <p:cNvPr id="5" name="Footer Placeholder 2">
            <a:extLst>
              <a:ext uri="{FF2B5EF4-FFF2-40B4-BE49-F238E27FC236}">
                <a16:creationId xmlns:a16="http://schemas.microsoft.com/office/drawing/2014/main" id="{13223407-2A50-4FD2-A8A2-B4989925B1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22">
            <a:extLst>
              <a:ext uri="{FF2B5EF4-FFF2-40B4-BE49-F238E27FC236}">
                <a16:creationId xmlns:a16="http://schemas.microsoft.com/office/drawing/2014/main" id="{BEE9EAEE-2E5C-46B4-B40C-5FC6367775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C1D06A1-3CDF-4629-9A1E-1A9E392D9EE3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58627867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2E843E45-9B78-4280-B9CA-5BE31A4959DB}"/>
              </a:ext>
            </a:extLst>
          </p:cNvPr>
          <p:cNvSpPr/>
          <p:nvPr/>
        </p:nvSpPr>
        <p:spPr bwMode="white">
          <a:xfrm>
            <a:off x="0" y="1524000"/>
            <a:ext cx="9144000" cy="1143000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E4224D53-F8AA-4B6B-944D-21AFC248E5E8}"/>
              </a:ext>
            </a:extLst>
          </p:cNvPr>
          <p:cNvSpPr/>
          <p:nvPr/>
        </p:nvSpPr>
        <p:spPr>
          <a:xfrm>
            <a:off x="0" y="1600200"/>
            <a:ext cx="1295400" cy="99060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D10FB2A0-1C93-4B80-BDEB-9C8DD19D34DB}"/>
              </a:ext>
            </a:extLst>
          </p:cNvPr>
          <p:cNvSpPr/>
          <p:nvPr/>
        </p:nvSpPr>
        <p:spPr>
          <a:xfrm>
            <a:off x="1371600" y="1600200"/>
            <a:ext cx="7772400" cy="99060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71600" y="2743200"/>
            <a:ext cx="7123113" cy="1673225"/>
          </a:xfrm>
        </p:spPr>
        <p:txBody>
          <a:bodyPr/>
          <a:lstStyle>
            <a:lvl1pPr marL="0" indent="0">
              <a:buNone/>
              <a:defRPr sz="280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71600" y="1600200"/>
            <a:ext cx="7620000" cy="990600"/>
          </a:xfrm>
        </p:spPr>
        <p:txBody>
          <a:bodyPr/>
          <a:lstStyle>
            <a:lvl1pPr algn="l">
              <a:buNone/>
              <a:defRPr sz="4400" b="0" cap="none"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7" name="Date Placeholder 11">
            <a:extLst>
              <a:ext uri="{FF2B5EF4-FFF2-40B4-BE49-F238E27FC236}">
                <a16:creationId xmlns:a16="http://schemas.microsoft.com/office/drawing/2014/main" id="{48E4C0F9-62FD-46AC-BBE3-EA33C4813C7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8A40EC9-FABF-493D-A496-7F35E057D5F9}" type="datetimeFigureOut">
              <a:rPr lang="en-US"/>
              <a:pPr>
                <a:defRPr/>
              </a:pPr>
              <a:t>7/12/2018</a:t>
            </a:fld>
            <a:endParaRPr lang="en-US"/>
          </a:p>
        </p:txBody>
      </p:sp>
      <p:sp>
        <p:nvSpPr>
          <p:cNvPr id="8" name="Slide Number Placeholder 12">
            <a:extLst>
              <a:ext uri="{FF2B5EF4-FFF2-40B4-BE49-F238E27FC236}">
                <a16:creationId xmlns:a16="http://schemas.microsoft.com/office/drawing/2014/main" id="{7B727E9F-32B1-426C-9433-57B6BD02E24F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xfrm>
            <a:off x="0" y="1752600"/>
            <a:ext cx="1295400" cy="701675"/>
          </a:xfrm>
        </p:spPr>
        <p:txBody>
          <a:bodyPr>
            <a:noAutofit/>
          </a:bodyPr>
          <a:lstStyle>
            <a:lvl1pPr>
              <a:defRPr sz="2400"/>
            </a:lvl1pPr>
          </a:lstStyle>
          <a:p>
            <a:fld id="{F720AC9E-CAF3-4653-9AA4-C1BB43241660}" type="slidenum">
              <a:rPr lang="en-US" altLang="en-US"/>
              <a:pPr/>
              <a:t>‹#›</a:t>
            </a:fld>
            <a:endParaRPr lang="en-US" altLang="en-US"/>
          </a:p>
        </p:txBody>
      </p:sp>
      <p:sp>
        <p:nvSpPr>
          <p:cNvPr id="9" name="Footer Placeholder 13">
            <a:extLst>
              <a:ext uri="{FF2B5EF4-FFF2-40B4-BE49-F238E27FC236}">
                <a16:creationId xmlns:a16="http://schemas.microsoft.com/office/drawing/2014/main" id="{83A7E361-1DB4-4C60-8825-D89D1086CAAB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18678302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9" name="Content Placeholder 8"/>
          <p:cNvSpPr>
            <a:spLocks noGrp="1"/>
          </p:cNvSpPr>
          <p:nvPr>
            <p:ph sz="quarter" idx="1"/>
          </p:nvPr>
        </p:nvSpPr>
        <p:spPr>
          <a:xfrm>
            <a:off x="609600" y="1589567"/>
            <a:ext cx="3886200" cy="45720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4844901" y="1589567"/>
            <a:ext cx="3886200" cy="45720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7">
            <a:extLst>
              <a:ext uri="{FF2B5EF4-FFF2-40B4-BE49-F238E27FC236}">
                <a16:creationId xmlns:a16="http://schemas.microsoft.com/office/drawing/2014/main" id="{13EE7EAB-48B1-4D7E-B590-FB918CC9C58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/>
            </a:lvl1pPr>
          </a:lstStyle>
          <a:p>
            <a:pPr>
              <a:defRPr/>
            </a:pPr>
            <a:fld id="{CA96D77D-E9DF-4753-8AE7-20DBA6CBD3F6}" type="datetimeFigureOut">
              <a:rPr lang="en-US"/>
              <a:pPr>
                <a:defRPr/>
              </a:pPr>
              <a:t>7/12/2018</a:t>
            </a:fld>
            <a:endParaRPr lang="en-US"/>
          </a:p>
        </p:txBody>
      </p:sp>
      <p:sp>
        <p:nvSpPr>
          <p:cNvPr id="6" name="Slide Number Placeholder 9">
            <a:extLst>
              <a:ext uri="{FF2B5EF4-FFF2-40B4-BE49-F238E27FC236}">
                <a16:creationId xmlns:a16="http://schemas.microsoft.com/office/drawing/2014/main" id="{B2E18D17-1349-4400-A5F2-C0DAFE96E6F3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97C98ED8-2393-4C13-845A-5A70615381DB}" type="slidenum">
              <a:rPr lang="en-US" altLang="en-US"/>
              <a:pPr/>
              <a:t>‹#›</a:t>
            </a:fld>
            <a:endParaRPr lang="en-US" altLang="en-US"/>
          </a:p>
        </p:txBody>
      </p:sp>
      <p:sp>
        <p:nvSpPr>
          <p:cNvPr id="7" name="Footer Placeholder 11">
            <a:extLst>
              <a:ext uri="{FF2B5EF4-FFF2-40B4-BE49-F238E27FC236}">
                <a16:creationId xmlns:a16="http://schemas.microsoft.com/office/drawing/2014/main" id="{B9BAA215-744D-4D2C-8B14-49E8E8F3CDE4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4760988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273050"/>
            <a:ext cx="8153400" cy="86995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609600" y="2438400"/>
            <a:ext cx="3886200" cy="35814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3" name="Content Placeholder 12"/>
          <p:cNvSpPr>
            <a:spLocks noGrp="1"/>
          </p:cNvSpPr>
          <p:nvPr>
            <p:ph sz="quarter" idx="4"/>
          </p:nvPr>
        </p:nvSpPr>
        <p:spPr>
          <a:xfrm>
            <a:off x="4800600" y="2438400"/>
            <a:ext cx="3886200" cy="35814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6" name="Text Placeholder 15"/>
          <p:cNvSpPr>
            <a:spLocks noGrp="1"/>
          </p:cNvSpPr>
          <p:nvPr>
            <p:ph type="body" sz="quarter" idx="1"/>
          </p:nvPr>
        </p:nvSpPr>
        <p:spPr>
          <a:xfrm>
            <a:off x="609600" y="1752600"/>
            <a:ext cx="3886200" cy="640080"/>
          </a:xfrm>
          <a:solidFill>
            <a:schemeClr val="accent2"/>
          </a:solidFill>
        </p:spPr>
        <p:txBody>
          <a:bodyPr rtlCol="0" anchor="ctr"/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5" name="Text Placeholder 14"/>
          <p:cNvSpPr>
            <a:spLocks noGrp="1"/>
          </p:cNvSpPr>
          <p:nvPr>
            <p:ph type="body" sz="quarter" idx="3"/>
          </p:nvPr>
        </p:nvSpPr>
        <p:spPr>
          <a:xfrm>
            <a:off x="4800600" y="1752600"/>
            <a:ext cx="3886200" cy="640080"/>
          </a:xfrm>
          <a:solidFill>
            <a:schemeClr val="accent4"/>
          </a:solidFill>
        </p:spPr>
        <p:txBody>
          <a:bodyPr rtlCol="0" anchor="ctr"/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Date Placeholder 9">
            <a:extLst>
              <a:ext uri="{FF2B5EF4-FFF2-40B4-BE49-F238E27FC236}">
                <a16:creationId xmlns:a16="http://schemas.microsoft.com/office/drawing/2014/main" id="{20DE7B62-EFD1-4771-A241-5241A56E066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/>
            </a:lvl1pPr>
          </a:lstStyle>
          <a:p>
            <a:pPr>
              <a:defRPr/>
            </a:pPr>
            <a:fld id="{C46BACB5-55D7-43AF-84A5-72F90C5C1B54}" type="datetimeFigureOut">
              <a:rPr lang="en-US"/>
              <a:pPr>
                <a:defRPr/>
              </a:pPr>
              <a:t>7/12/2018</a:t>
            </a:fld>
            <a:endParaRPr lang="en-US"/>
          </a:p>
        </p:txBody>
      </p:sp>
      <p:sp>
        <p:nvSpPr>
          <p:cNvPr id="8" name="Slide Number Placeholder 11">
            <a:extLst>
              <a:ext uri="{FF2B5EF4-FFF2-40B4-BE49-F238E27FC236}">
                <a16:creationId xmlns:a16="http://schemas.microsoft.com/office/drawing/2014/main" id="{95B86F75-DE72-4E59-B9E7-BE7A987F9C2C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A38EA253-5B7E-4598-87C2-5C5122C6524D}" type="slidenum">
              <a:rPr lang="en-US" altLang="en-US"/>
              <a:pPr/>
              <a:t>‹#›</a:t>
            </a:fld>
            <a:endParaRPr lang="en-US" altLang="en-US"/>
          </a:p>
        </p:txBody>
      </p:sp>
      <p:sp>
        <p:nvSpPr>
          <p:cNvPr id="9" name="Footer Placeholder 13">
            <a:extLst>
              <a:ext uri="{FF2B5EF4-FFF2-40B4-BE49-F238E27FC236}">
                <a16:creationId xmlns:a16="http://schemas.microsoft.com/office/drawing/2014/main" id="{05B5246E-C4D2-4736-B1AB-C672157E426B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2976361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13">
            <a:extLst>
              <a:ext uri="{FF2B5EF4-FFF2-40B4-BE49-F238E27FC236}">
                <a16:creationId xmlns:a16="http://schemas.microsoft.com/office/drawing/2014/main" id="{02F40805-08D4-4844-B07D-D42C7413730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177363D-6D63-4D93-9EA1-CED9B7F43230}" type="datetimeFigureOut">
              <a:rPr lang="en-US"/>
              <a:pPr>
                <a:defRPr/>
              </a:pPr>
              <a:t>7/12/2018</a:t>
            </a:fld>
            <a:endParaRPr lang="en-US"/>
          </a:p>
        </p:txBody>
      </p:sp>
      <p:sp>
        <p:nvSpPr>
          <p:cNvPr id="4" name="Footer Placeholder 2">
            <a:extLst>
              <a:ext uri="{FF2B5EF4-FFF2-40B4-BE49-F238E27FC236}">
                <a16:creationId xmlns:a16="http://schemas.microsoft.com/office/drawing/2014/main" id="{BDBB4346-894F-4114-9BC5-A3F75DEE1C1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22">
            <a:extLst>
              <a:ext uri="{FF2B5EF4-FFF2-40B4-BE49-F238E27FC236}">
                <a16:creationId xmlns:a16="http://schemas.microsoft.com/office/drawing/2014/main" id="{418E53FE-68B7-4BF1-865D-D48DB4AED0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134BEC6-114F-4D3A-935A-283322544B8B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16669308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5A7D7BC7-25EA-437E-A8CA-52B086D4338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489DDC8-300D-4078-B974-3EA90871D6F6}" type="datetimeFigureOut">
              <a:rPr lang="en-US"/>
              <a:pPr>
                <a:defRPr/>
              </a:pPr>
              <a:t>7/12/2018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CF734982-3733-4EC7-9B8D-90D0BB7A8D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A51F226-900E-4A76-9E3C-274E46D0D3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0" y="6248400"/>
            <a:ext cx="533400" cy="3810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E53BD1DC-AF85-45FB-8DD3-3EEA57950E29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16594888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3050"/>
            <a:ext cx="8077200" cy="869950"/>
          </a:xfrm>
        </p:spPr>
        <p:txBody>
          <a:bodyPr/>
          <a:lstStyle>
            <a:lvl1pPr algn="l">
              <a:buNone/>
              <a:defRPr sz="4400" b="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09600" y="1752600"/>
            <a:ext cx="1600200" cy="4343400"/>
          </a:xfrm>
          <a:ln w="50800" cap="sq" cmpd="dbl" algn="ctr">
            <a:solidFill>
              <a:schemeClr val="accent2"/>
            </a:solidFill>
            <a:prstDash val="solid"/>
            <a:miter lim="800000"/>
          </a:ln>
          <a:effectLst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lIns="137160" tIns="182880" rIns="137160" bIns="91440"/>
          <a:lstStyle>
            <a:lvl1pPr marL="0" indent="0">
              <a:spcAft>
                <a:spcPts val="1000"/>
              </a:spcAft>
              <a:buNone/>
              <a:defRPr sz="18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Content Placeholder 8"/>
          <p:cNvSpPr>
            <a:spLocks noGrp="1"/>
          </p:cNvSpPr>
          <p:nvPr>
            <p:ph sz="quarter" idx="1"/>
          </p:nvPr>
        </p:nvSpPr>
        <p:spPr>
          <a:xfrm>
            <a:off x="2362200" y="1752600"/>
            <a:ext cx="6400800" cy="44196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13">
            <a:extLst>
              <a:ext uri="{FF2B5EF4-FFF2-40B4-BE49-F238E27FC236}">
                <a16:creationId xmlns:a16="http://schemas.microsoft.com/office/drawing/2014/main" id="{DA2E5AF4-DFCA-4345-97EC-DEBD96F00C2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3594511-4188-4714-8AEB-9439AF64C936}" type="datetimeFigureOut">
              <a:rPr lang="en-US"/>
              <a:pPr>
                <a:defRPr/>
              </a:pPr>
              <a:t>7/12/2018</a:t>
            </a:fld>
            <a:endParaRPr lang="en-US"/>
          </a:p>
        </p:txBody>
      </p:sp>
      <p:sp>
        <p:nvSpPr>
          <p:cNvPr id="6" name="Footer Placeholder 2">
            <a:extLst>
              <a:ext uri="{FF2B5EF4-FFF2-40B4-BE49-F238E27FC236}">
                <a16:creationId xmlns:a16="http://schemas.microsoft.com/office/drawing/2014/main" id="{C388676A-1705-4CBA-8B78-FBCCB0D993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22">
            <a:extLst>
              <a:ext uri="{FF2B5EF4-FFF2-40B4-BE49-F238E27FC236}">
                <a16:creationId xmlns:a16="http://schemas.microsoft.com/office/drawing/2014/main" id="{97172086-0685-40E2-BF2E-B9B74C044CA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C67C5BD-66A1-4EF0-97B7-6EBB64127EFE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6267067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0373BEAF-20BF-45B2-A238-7BF91DF699B1}"/>
              </a:ext>
            </a:extLst>
          </p:cNvPr>
          <p:cNvSpPr/>
          <p:nvPr/>
        </p:nvSpPr>
        <p:spPr bwMode="white">
          <a:xfrm>
            <a:off x="-9525" y="4572000"/>
            <a:ext cx="9144000" cy="887413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7440C4E4-BA9D-4DF6-8575-84128C98CB4D}"/>
              </a:ext>
            </a:extLst>
          </p:cNvPr>
          <p:cNvSpPr/>
          <p:nvPr/>
        </p:nvSpPr>
        <p:spPr>
          <a:xfrm>
            <a:off x="-9525" y="4664075"/>
            <a:ext cx="1463675" cy="712788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14E2532C-6D4D-42F5-BF10-B1E4E7C8FB7E}"/>
              </a:ext>
            </a:extLst>
          </p:cNvPr>
          <p:cNvSpPr/>
          <p:nvPr/>
        </p:nvSpPr>
        <p:spPr>
          <a:xfrm>
            <a:off x="1544638" y="4654550"/>
            <a:ext cx="7599362" cy="712788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4E696E8F-2891-4D5F-A867-EBB34B41C014}"/>
              </a:ext>
            </a:extLst>
          </p:cNvPr>
          <p:cNvSpPr/>
          <p:nvPr/>
        </p:nvSpPr>
        <p:spPr bwMode="white">
          <a:xfrm>
            <a:off x="1447800" y="0"/>
            <a:ext cx="100013" cy="6867525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600200" y="5486400"/>
            <a:ext cx="7315200" cy="685800"/>
          </a:xfrm>
        </p:spPr>
        <p:txBody>
          <a:bodyPr/>
          <a:lstStyle>
            <a:lvl1pPr marL="0" indent="0">
              <a:buFontTx/>
              <a:buNone/>
              <a:defRPr sz="1700"/>
            </a:lvl1pPr>
            <a:lvl2pPr>
              <a:buFontTx/>
              <a:buNone/>
              <a:defRPr sz="1200"/>
            </a:lvl2pPr>
            <a:lvl3pPr>
              <a:buFontTx/>
              <a:buNone/>
              <a:defRPr sz="1000"/>
            </a:lvl3pPr>
            <a:lvl4pPr>
              <a:buFontTx/>
              <a:buNone/>
              <a:defRPr sz="900"/>
            </a:lvl4pPr>
            <a:lvl5pPr>
              <a:buFontTx/>
              <a:buNone/>
              <a:defRPr sz="9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00200" y="4648200"/>
            <a:ext cx="7315200" cy="685800"/>
          </a:xfrm>
        </p:spPr>
        <p:txBody>
          <a:bodyPr/>
          <a:lstStyle>
            <a:lvl1pPr algn="l">
              <a:buNone/>
              <a:defRPr sz="2800" b="0"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560576" y="0"/>
            <a:ext cx="7583424" cy="4568952"/>
          </a:xfrm>
          <a:solidFill>
            <a:schemeClr val="accent1">
              <a:tint val="40000"/>
            </a:schemeClr>
          </a:solidFill>
          <a:ln>
            <a:noFill/>
          </a:ln>
        </p:spPr>
        <p:txBody>
          <a:bodyPr>
            <a:normAutofit/>
          </a:bodyPr>
          <a:lstStyle>
            <a:lvl1pPr marL="0" indent="0">
              <a:buNone/>
              <a:defRPr sz="3200"/>
            </a:lvl1pPr>
          </a:lstStyle>
          <a:p>
            <a:pPr lvl="0"/>
            <a:r>
              <a:rPr lang="en-US" noProof="0"/>
              <a:t>Click icon to add picture</a:t>
            </a:r>
            <a:endParaRPr lang="en-US" noProof="0" dirty="0"/>
          </a:p>
        </p:txBody>
      </p:sp>
      <p:sp>
        <p:nvSpPr>
          <p:cNvPr id="9" name="Date Placeholder 11">
            <a:extLst>
              <a:ext uri="{FF2B5EF4-FFF2-40B4-BE49-F238E27FC236}">
                <a16:creationId xmlns:a16="http://schemas.microsoft.com/office/drawing/2014/main" id="{4A8DD2DF-1A4F-4A62-B997-DFE8A680AA28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48400" y="6248400"/>
            <a:ext cx="2667000" cy="365125"/>
          </a:xfrm>
        </p:spPr>
        <p:txBody>
          <a:bodyPr rtlCol="0"/>
          <a:lstStyle>
            <a:lvl1pPr>
              <a:defRPr/>
            </a:lvl1pPr>
          </a:lstStyle>
          <a:p>
            <a:pPr>
              <a:defRPr/>
            </a:pPr>
            <a:fld id="{FB66A62B-0961-476C-83A2-33A7A2F6A82B}" type="datetimeFigureOut">
              <a:rPr lang="en-US"/>
              <a:pPr>
                <a:defRPr/>
              </a:pPr>
              <a:t>7/12/2018</a:t>
            </a:fld>
            <a:endParaRPr lang="en-US"/>
          </a:p>
        </p:txBody>
      </p:sp>
      <p:sp>
        <p:nvSpPr>
          <p:cNvPr id="10" name="Slide Number Placeholder 12">
            <a:extLst>
              <a:ext uri="{FF2B5EF4-FFF2-40B4-BE49-F238E27FC236}">
                <a16:creationId xmlns:a16="http://schemas.microsoft.com/office/drawing/2014/main" id="{E3145DD6-6B2A-4F91-AB75-8E6AD7D52E66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xfrm>
            <a:off x="0" y="4667250"/>
            <a:ext cx="1447800" cy="663575"/>
          </a:xfrm>
        </p:spPr>
        <p:txBody>
          <a:bodyPr/>
          <a:lstStyle>
            <a:lvl1pPr>
              <a:defRPr sz="2800"/>
            </a:lvl1pPr>
          </a:lstStyle>
          <a:p>
            <a:fld id="{E7D4655D-B824-4BA0-9BA0-D7326A4BE6EE}" type="slidenum">
              <a:rPr lang="en-US" altLang="en-US"/>
              <a:pPr/>
              <a:t>‹#›</a:t>
            </a:fld>
            <a:endParaRPr lang="en-US" altLang="en-US"/>
          </a:p>
        </p:txBody>
      </p:sp>
      <p:sp>
        <p:nvSpPr>
          <p:cNvPr id="11" name="Footer Placeholder 13">
            <a:extLst>
              <a:ext uri="{FF2B5EF4-FFF2-40B4-BE49-F238E27FC236}">
                <a16:creationId xmlns:a16="http://schemas.microsoft.com/office/drawing/2014/main" id="{B5781C58-42AA-4752-A032-54FB2C13801D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1600200" y="6248400"/>
            <a:ext cx="4572000" cy="365125"/>
          </a:xfrm>
        </p:spPr>
        <p:txBody>
          <a:bodyPr rtlCol="0"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7824248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13">
            <a:extLst>
              <a:ext uri="{FF2B5EF4-FFF2-40B4-BE49-F238E27FC236}">
                <a16:creationId xmlns:a16="http://schemas.microsoft.com/office/drawing/2014/main" id="{F96FE81E-BD91-474F-9564-723CE8A7FBC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A2743C4-7211-4AE2-B45C-379CD95D2C4C}" type="datetimeFigureOut">
              <a:rPr lang="en-US"/>
              <a:pPr>
                <a:defRPr/>
              </a:pPr>
              <a:t>7/12/2018</a:t>
            </a:fld>
            <a:endParaRPr lang="en-US"/>
          </a:p>
        </p:txBody>
      </p:sp>
      <p:sp>
        <p:nvSpPr>
          <p:cNvPr id="5" name="Footer Placeholder 2">
            <a:extLst>
              <a:ext uri="{FF2B5EF4-FFF2-40B4-BE49-F238E27FC236}">
                <a16:creationId xmlns:a16="http://schemas.microsoft.com/office/drawing/2014/main" id="{52B5B36F-7106-4C7C-8FD9-BD54687C37D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22">
            <a:extLst>
              <a:ext uri="{FF2B5EF4-FFF2-40B4-BE49-F238E27FC236}">
                <a16:creationId xmlns:a16="http://schemas.microsoft.com/office/drawing/2014/main" id="{0FAE2070-8C7D-4879-A02E-007B0837089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49DA46A-C391-4920-9574-D718F77E6E12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28686699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C07655AD-5AF8-4F09-A259-DB802A813DCD}"/>
              </a:ext>
            </a:extLst>
          </p:cNvPr>
          <p:cNvSpPr/>
          <p:nvPr/>
        </p:nvSpPr>
        <p:spPr bwMode="white">
          <a:xfrm>
            <a:off x="6096000" y="0"/>
            <a:ext cx="320675" cy="6858000"/>
          </a:xfrm>
          <a:prstGeom prst="rect">
            <a:avLst/>
          </a:prstGeom>
          <a:solidFill>
            <a:srgbClr val="FFFFFF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7A3E03E4-AF69-4A3E-BFA6-40875C2E5F88}"/>
              </a:ext>
            </a:extLst>
          </p:cNvPr>
          <p:cNvSpPr/>
          <p:nvPr/>
        </p:nvSpPr>
        <p:spPr>
          <a:xfrm>
            <a:off x="6142038" y="609600"/>
            <a:ext cx="228600" cy="6248400"/>
          </a:xfrm>
          <a:prstGeom prst="rect">
            <a:avLst/>
          </a:prstGeom>
          <a:solidFill>
            <a:schemeClr val="accent1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01184F00-2395-46BE-B863-2C6BDFE793EA}"/>
              </a:ext>
            </a:extLst>
          </p:cNvPr>
          <p:cNvSpPr/>
          <p:nvPr/>
        </p:nvSpPr>
        <p:spPr>
          <a:xfrm>
            <a:off x="6142038" y="0"/>
            <a:ext cx="228600" cy="533400"/>
          </a:xfrm>
          <a:prstGeom prst="rect">
            <a:avLst/>
          </a:prstGeom>
          <a:solidFill>
            <a:schemeClr val="accent2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53200" y="609600"/>
            <a:ext cx="2057400" cy="5516563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609600"/>
            <a:ext cx="5562600" cy="5516564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3">
            <a:extLst>
              <a:ext uri="{FF2B5EF4-FFF2-40B4-BE49-F238E27FC236}">
                <a16:creationId xmlns:a16="http://schemas.microsoft.com/office/drawing/2014/main" id="{B4B076C0-65B0-49FE-BCAE-AB09B10EB60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553200" y="6248400"/>
            <a:ext cx="22098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3AFE395-769C-4EED-AD61-4812FD7D8F8C}" type="datetimeFigureOut">
              <a:rPr lang="en-US"/>
              <a:pPr>
                <a:defRPr/>
              </a:pPr>
              <a:t>7/12/2018</a:t>
            </a:fld>
            <a:endParaRPr lang="en-US"/>
          </a:p>
        </p:txBody>
      </p:sp>
      <p:sp>
        <p:nvSpPr>
          <p:cNvPr id="8" name="Footer Placeholder 4">
            <a:extLst>
              <a:ext uri="{FF2B5EF4-FFF2-40B4-BE49-F238E27FC236}">
                <a16:creationId xmlns:a16="http://schemas.microsoft.com/office/drawing/2014/main" id="{A1B75338-8761-4917-894F-B30C4D3A658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57200" y="6248400"/>
            <a:ext cx="5573713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893138C4-4EDE-4F1B-ABBD-4AE8E5A71F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 rot="5400000">
            <a:off x="5989638" y="144462"/>
            <a:ext cx="533400" cy="244475"/>
          </a:xfrm>
        </p:spPr>
        <p:txBody>
          <a:bodyPr/>
          <a:lstStyle>
            <a:lvl1pPr>
              <a:defRPr/>
            </a:lvl1pPr>
          </a:lstStyle>
          <a:p>
            <a:fld id="{B78C7263-91A3-46DD-AB7E-2217626D11BB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930316409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 /><Relationship Id="rId3" Type="http://schemas.openxmlformats.org/officeDocument/2006/relationships/slideLayout" Target="../slideLayouts/slideLayout3.xml" /><Relationship Id="rId7" Type="http://schemas.openxmlformats.org/officeDocument/2006/relationships/slideLayout" Target="../slideLayouts/slideLayout7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1" Type="http://schemas.openxmlformats.org/officeDocument/2006/relationships/slideLayout" Target="../slideLayouts/slideLayout1.xml" /><Relationship Id="rId6" Type="http://schemas.openxmlformats.org/officeDocument/2006/relationships/slideLayout" Target="../slideLayouts/slideLayout6.xml" /><Relationship Id="rId11" Type="http://schemas.openxmlformats.org/officeDocument/2006/relationships/slideLayout" Target="../slideLayouts/slideLayout11.xml" /><Relationship Id="rId5" Type="http://schemas.openxmlformats.org/officeDocument/2006/relationships/slideLayout" Target="../slideLayouts/slideLayout5.xml" /><Relationship Id="rId10" Type="http://schemas.openxmlformats.org/officeDocument/2006/relationships/slideLayout" Target="../slideLayouts/slideLayout10.xml" /><Relationship Id="rId4" Type="http://schemas.openxmlformats.org/officeDocument/2006/relationships/slideLayout" Target="../slideLayouts/slideLayout4.xml" /><Relationship Id="rId9" Type="http://schemas.openxmlformats.org/officeDocument/2006/relationships/slideLayout" Target="../slideLayouts/slideLayout9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21">
            <a:extLst>
              <a:ext uri="{FF2B5EF4-FFF2-40B4-BE49-F238E27FC236}">
                <a16:creationId xmlns:a16="http://schemas.microsoft.com/office/drawing/2014/main" id="{F1C6A3AF-4F71-4CD1-8678-ACAA75C2E17D}"/>
              </a:ext>
            </a:extLst>
          </p:cNvPr>
          <p:cNvSpPr>
            <a:spLocks noGrp="1"/>
          </p:cNvSpPr>
          <p:nvPr>
            <p:ph type="title"/>
          </p:nvPr>
        </p:nvSpPr>
        <p:spPr bwMode="auto">
          <a:xfrm>
            <a:off x="609600" y="228600"/>
            <a:ext cx="8153400" cy="990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1027" name="Text Placeholder 12">
            <a:extLst>
              <a:ext uri="{FF2B5EF4-FFF2-40B4-BE49-F238E27FC236}">
                <a16:creationId xmlns:a16="http://schemas.microsoft.com/office/drawing/2014/main" id="{CB3D84AD-227C-4932-AC0F-3519703E11ED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xfrm>
            <a:off x="612775" y="1600200"/>
            <a:ext cx="81534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14" name="Date Placeholder 13">
            <a:extLst>
              <a:ext uri="{FF2B5EF4-FFF2-40B4-BE49-F238E27FC236}">
                <a16:creationId xmlns:a16="http://schemas.microsoft.com/office/drawing/2014/main" id="{7D6ADA9B-2210-464B-87DF-DDE4B95C598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096000" y="6248400"/>
            <a:ext cx="2667000" cy="365125"/>
          </a:xfrm>
          <a:prstGeom prst="rect">
            <a:avLst/>
          </a:prstGeom>
        </p:spPr>
        <p:txBody>
          <a:bodyPr vert="horz" anchor="ctr" anchorCtr="0"/>
          <a:lstStyle>
            <a:lvl1pPr algn="l" eaLnBrk="1" fontAlgn="auto" latinLnBrk="0" hangingPunct="1">
              <a:spcBef>
                <a:spcPts val="0"/>
              </a:spcBef>
              <a:spcAft>
                <a:spcPts val="0"/>
              </a:spcAft>
              <a:defRPr kumimoji="0" sz="1400">
                <a:solidFill>
                  <a:schemeClr val="tx2"/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7ABA99B7-9D5A-44DE-9E5A-8419C8AD3757}" type="datetimeFigureOut">
              <a:rPr lang="en-US"/>
              <a:pPr>
                <a:defRPr/>
              </a:pPr>
              <a:t>7/12/2018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B38DE2A-D87C-40A7-81F2-DEEAF2B2272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609600" y="6248400"/>
            <a:ext cx="5421313" cy="365125"/>
          </a:xfrm>
          <a:prstGeom prst="rect">
            <a:avLst/>
          </a:prstGeom>
        </p:spPr>
        <p:txBody>
          <a:bodyPr vert="horz" anchor="ctr"/>
          <a:lstStyle>
            <a:lvl1pPr algn="r" eaLnBrk="1" fontAlgn="auto" latinLnBrk="0" hangingPunct="1">
              <a:spcBef>
                <a:spcPts val="0"/>
              </a:spcBef>
              <a:spcAft>
                <a:spcPts val="0"/>
              </a:spcAft>
              <a:defRPr kumimoji="0" sz="1400">
                <a:solidFill>
                  <a:schemeClr val="tx2"/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37E4E64D-F70F-46D2-874C-865AB4932EEC}"/>
              </a:ext>
            </a:extLst>
          </p:cNvPr>
          <p:cNvSpPr/>
          <p:nvPr/>
        </p:nvSpPr>
        <p:spPr bwMode="white">
          <a:xfrm>
            <a:off x="0" y="1235075"/>
            <a:ext cx="9144000" cy="319088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6D611F68-3009-4111-9D98-3303691B9117}"/>
              </a:ext>
            </a:extLst>
          </p:cNvPr>
          <p:cNvSpPr/>
          <p:nvPr/>
        </p:nvSpPr>
        <p:spPr>
          <a:xfrm>
            <a:off x="0" y="1279525"/>
            <a:ext cx="533400" cy="22860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7F18067B-41AF-4E2D-BD2A-2E7247DCD0ED}"/>
              </a:ext>
            </a:extLst>
          </p:cNvPr>
          <p:cNvSpPr/>
          <p:nvPr/>
        </p:nvSpPr>
        <p:spPr>
          <a:xfrm>
            <a:off x="590550" y="1279525"/>
            <a:ext cx="8553450" cy="22860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3" name="Slide Number Placeholder 22">
            <a:extLst>
              <a:ext uri="{FF2B5EF4-FFF2-40B4-BE49-F238E27FC236}">
                <a16:creationId xmlns:a16="http://schemas.microsoft.com/office/drawing/2014/main" id="{0AC7CDDA-82ED-46A4-9A08-875E052BC95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0" y="1271588"/>
            <a:ext cx="533400" cy="24447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normAutofit/>
          </a:bodyPr>
          <a:lstStyle>
            <a:lvl1pPr algn="ctr">
              <a:defRPr sz="1400" b="1">
                <a:solidFill>
                  <a:srgbClr val="FFFFFF"/>
                </a:solidFill>
                <a:latin typeface="Tw Cen MT" panose="020B0602020104020603" pitchFamily="34" charset="0"/>
              </a:defRPr>
            </a:lvl1pPr>
          </a:lstStyle>
          <a:p>
            <a:fld id="{658B935F-536E-4E70-887F-F3ECDF92686D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061" r:id="rId1"/>
    <p:sldLayoutId id="2147484057" r:id="rId2"/>
    <p:sldLayoutId id="2147484062" r:id="rId3"/>
    <p:sldLayoutId id="2147484063" r:id="rId4"/>
    <p:sldLayoutId id="2147484064" r:id="rId5"/>
    <p:sldLayoutId id="2147484058" r:id="rId6"/>
    <p:sldLayoutId id="2147484065" r:id="rId7"/>
    <p:sldLayoutId id="2147484059" r:id="rId8"/>
    <p:sldLayoutId id="2147484066" r:id="rId9"/>
    <p:sldLayoutId id="2147484060" r:id="rId10"/>
    <p:sldLayoutId id="2147484067" r:id="rId11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w Cen MT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w Cen MT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w Cen MT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w Cen MT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w Cen MT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w Cen MT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w Cen MT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w Cen MT" pitchFamily="34" charset="0"/>
        </a:defRPr>
      </a:lvl9pPr>
    </p:titleStyle>
    <p:bodyStyle>
      <a:lvl1pPr marL="319088" indent="-319088" algn="l" rtl="0" eaLnBrk="0" fontAlgn="base" hangingPunct="0">
        <a:spcBef>
          <a:spcPts val="700"/>
        </a:spcBef>
        <a:spcAft>
          <a:spcPct val="0"/>
        </a:spcAft>
        <a:buClr>
          <a:schemeClr val="accent2"/>
        </a:buClr>
        <a:buSzPct val="60000"/>
        <a:buFont typeface="Wingdings" panose="05000000000000000000" pitchFamily="2" charset="2"/>
        <a:buChar char=""/>
        <a:defRPr sz="2900" kern="1200">
          <a:solidFill>
            <a:schemeClr val="tx1"/>
          </a:solidFill>
          <a:latin typeface="+mn-lt"/>
          <a:ea typeface="+mn-ea"/>
          <a:cs typeface="+mn-cs"/>
        </a:defRPr>
      </a:lvl1pPr>
      <a:lvl2pPr marL="639763" indent="-273050" algn="l" rtl="0" eaLnBrk="0" fontAlgn="base" hangingPunct="0">
        <a:spcBef>
          <a:spcPts val="550"/>
        </a:spcBef>
        <a:spcAft>
          <a:spcPct val="0"/>
        </a:spcAft>
        <a:buClr>
          <a:schemeClr val="accent1"/>
        </a:buClr>
        <a:buSzPct val="70000"/>
        <a:buFont typeface="Wingdings 2" panose="05020102010507070707" pitchFamily="18" charset="2"/>
        <a:buChar char=""/>
        <a:defRPr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28600" algn="l" rtl="0" eaLnBrk="0" fontAlgn="base" hangingPunct="0">
        <a:spcBef>
          <a:spcPts val="500"/>
        </a:spcBef>
        <a:spcAft>
          <a:spcPct val="0"/>
        </a:spcAft>
        <a:buClr>
          <a:schemeClr val="accent2"/>
        </a:buClr>
        <a:buSzPct val="75000"/>
        <a:buFont typeface="Wingdings" panose="05000000000000000000" pitchFamily="2" charset="2"/>
        <a:buChar char=""/>
        <a:defRPr sz="23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indent="-228600" algn="l" rtl="0" eaLnBrk="0" fontAlgn="base" hangingPunct="0">
        <a:spcBef>
          <a:spcPts val="400"/>
        </a:spcBef>
        <a:spcAft>
          <a:spcPct val="0"/>
        </a:spcAft>
        <a:buClr>
          <a:srgbClr val="A5AB81"/>
        </a:buClr>
        <a:buSzPct val="75000"/>
        <a:buFont typeface="Wingdings" panose="05000000000000000000" pitchFamily="2" charset="2"/>
        <a:buChar char="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indent="-228600" algn="l" rtl="0" eaLnBrk="0" fontAlgn="base" hangingPunct="0">
        <a:spcBef>
          <a:spcPts val="400"/>
        </a:spcBef>
        <a:spcAft>
          <a:spcPct val="0"/>
        </a:spcAft>
        <a:buClr>
          <a:srgbClr val="D8B25C"/>
        </a:buClr>
        <a:buSzPct val="65000"/>
        <a:buFont typeface="Wingdings" panose="05000000000000000000" pitchFamily="2" charset="2"/>
        <a:buChar char="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103120" indent="-228600" algn="l" rtl="0" eaLnBrk="1" latinLnBrk="0" hangingPunct="1">
        <a:spcBef>
          <a:spcPct val="20000"/>
        </a:spcBef>
        <a:buClr>
          <a:schemeClr val="accent1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2377440" indent="-228600" algn="l" rtl="0" eaLnBrk="1" latinLnBrk="0" hangingPunct="1">
        <a:spcBef>
          <a:spcPct val="20000"/>
        </a:spcBef>
        <a:buClr>
          <a:schemeClr val="accent2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651760" indent="-228600" algn="l" rtl="0" eaLnBrk="1" latinLnBrk="0" hangingPunct="1">
        <a:spcBef>
          <a:spcPct val="20000"/>
        </a:spcBef>
        <a:buClr>
          <a:schemeClr val="accent3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2926080" indent="-228600" algn="l" rtl="0" eaLnBrk="1" latinLnBrk="0" hangingPunct="1">
        <a:spcBef>
          <a:spcPct val="20000"/>
        </a:spcBef>
        <a:buClr>
          <a:schemeClr val="accent4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 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Layout" Target="../slideLayouts/slideLayout2.xml" 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 /><Relationship Id="rId1" Type="http://schemas.openxmlformats.org/officeDocument/2006/relationships/slideLayout" Target="../slideLayouts/slideLayout2.xml" 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 /><Relationship Id="rId1" Type="http://schemas.openxmlformats.org/officeDocument/2006/relationships/slideLayout" Target="../slideLayouts/slideLayout2.xml" 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 /><Relationship Id="rId2" Type="http://schemas.openxmlformats.org/officeDocument/2006/relationships/image" Target="../media/image6.png" /><Relationship Id="rId1" Type="http://schemas.openxmlformats.org/officeDocument/2006/relationships/slideLayout" Target="../slideLayouts/slideLayout2.xml" 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 /><Relationship Id="rId1" Type="http://schemas.openxmlformats.org/officeDocument/2006/relationships/slideLayout" Target="../slideLayouts/slideLayout2.xml" 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 /><Relationship Id="rId2" Type="http://schemas.openxmlformats.org/officeDocument/2006/relationships/image" Target="../media/image9.jpeg" /><Relationship Id="rId1" Type="http://schemas.openxmlformats.org/officeDocument/2006/relationships/slideLayout" Target="../slideLayouts/slideLayout2.xml" 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 /><Relationship Id="rId1" Type="http://schemas.openxmlformats.org/officeDocument/2006/relationships/slideLayout" Target="../slideLayouts/slideLayout2.xml" 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 /><Relationship Id="rId2" Type="http://schemas.openxmlformats.org/officeDocument/2006/relationships/image" Target="../media/image12.jpeg" /><Relationship Id="rId1" Type="http://schemas.openxmlformats.org/officeDocument/2006/relationships/slideLayout" Target="../slideLayouts/slideLayout2.xml" /><Relationship Id="rId4" Type="http://schemas.openxmlformats.org/officeDocument/2006/relationships/image" Target="../media/image14.jpeg" 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 /><Relationship Id="rId1" Type="http://schemas.openxmlformats.org/officeDocument/2006/relationships/slideLayout" Target="../slideLayouts/slideLayout2.xml" 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 /><Relationship Id="rId2" Type="http://schemas.openxmlformats.org/officeDocument/2006/relationships/image" Target="../media/image16.jpeg" /><Relationship Id="rId1" Type="http://schemas.openxmlformats.org/officeDocument/2006/relationships/slideLayout" Target="../slideLayouts/slideLayout2.xml" /><Relationship Id="rId5" Type="http://schemas.openxmlformats.org/officeDocument/2006/relationships/image" Target="../media/image19.jpeg" /><Relationship Id="rId4" Type="http://schemas.openxmlformats.org/officeDocument/2006/relationships/image" Target="../media/image18.jpeg" 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 /><Relationship Id="rId2" Type="http://schemas.openxmlformats.org/officeDocument/2006/relationships/image" Target="../media/image20.jpeg" /><Relationship Id="rId1" Type="http://schemas.openxmlformats.org/officeDocument/2006/relationships/slideLayout" Target="../slideLayouts/slideLayout2.xml" /><Relationship Id="rId4" Type="http://schemas.openxmlformats.org/officeDocument/2006/relationships/image" Target="../media/image22.jpeg" 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A1F5347-5E97-4D06-99E1-E04A17EB2356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sz="6000" dirty="0"/>
              <a:t>Critical Approaches to Literature</a:t>
            </a:r>
            <a:endParaRPr lang="en-US" sz="6000" b="1" dirty="0"/>
          </a:p>
        </p:txBody>
      </p:sp>
      <p:sp>
        <p:nvSpPr>
          <p:cNvPr id="9219" name="Subtitle 2">
            <a:extLst>
              <a:ext uri="{FF2B5EF4-FFF2-40B4-BE49-F238E27FC236}">
                <a16:creationId xmlns:a16="http://schemas.microsoft.com/office/drawing/2014/main" id="{3B0D64D4-6319-4557-835F-78909128632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362200" y="6049963"/>
            <a:ext cx="6705600" cy="685800"/>
          </a:xfrm>
        </p:spPr>
        <p:txBody>
          <a:bodyPr>
            <a:normAutofit fontScale="92500" lnSpcReduction="10000"/>
          </a:bodyPr>
          <a:lstStyle/>
          <a:p>
            <a:pPr algn="ctr" eaLnBrk="1" hangingPunct="1">
              <a:defRPr/>
            </a:pPr>
            <a:r>
              <a:rPr lang="en-US" sz="4400"/>
              <a:t>Literary Theory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Title 1">
            <a:extLst>
              <a:ext uri="{FF2B5EF4-FFF2-40B4-BE49-F238E27FC236}">
                <a16:creationId xmlns:a16="http://schemas.microsoft.com/office/drawing/2014/main" id="{531AC42E-2555-4B5A-B2F0-3C5D1453FBF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2775" y="228600"/>
            <a:ext cx="8153400" cy="990600"/>
          </a:xfrm>
        </p:spPr>
        <p:txBody>
          <a:bodyPr/>
          <a:lstStyle/>
          <a:p>
            <a:pPr eaLnBrk="1" hangingPunct="1"/>
            <a:r>
              <a:rPr lang="en-US" altLang="en-US"/>
              <a:t>Unit Focus Questions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B002DF7-BB42-4F4D-A862-0F1149454E46}"/>
              </a:ext>
            </a:extLst>
          </p:cNvPr>
          <p:cNvSpPr>
            <a:spLocks noGrp="1"/>
          </p:cNvSpPr>
          <p:nvPr>
            <p:ph sz="quarter" idx="1"/>
          </p:nvPr>
        </p:nvSpPr>
        <p:spPr>
          <a:xfrm>
            <a:off x="612775" y="1600200"/>
            <a:ext cx="8153400" cy="4495800"/>
          </a:xfrm>
        </p:spPr>
        <p:txBody>
          <a:bodyPr/>
          <a:lstStyle/>
          <a:p>
            <a:pPr algn="ctr" eaLnBrk="1" hangingPunct="1">
              <a:buFontTx/>
              <a:buNone/>
            </a:pPr>
            <a:r>
              <a:rPr lang="en-US" altLang="en-US" sz="4000"/>
              <a:t>How do we study literature?</a:t>
            </a:r>
          </a:p>
          <a:p>
            <a:pPr algn="ctr" eaLnBrk="1" hangingPunct="1">
              <a:buFontTx/>
              <a:buNone/>
            </a:pPr>
            <a:r>
              <a:rPr lang="en-US" altLang="en-US" sz="4000"/>
              <a:t>How do viewpoint and bias affect our perception of reality?</a:t>
            </a:r>
          </a:p>
          <a:p>
            <a:pPr eaLnBrk="1" hangingPunct="1">
              <a:buFont typeface="Wingdings" panose="05000000000000000000" pitchFamily="2" charset="2"/>
              <a:buNone/>
            </a:pPr>
            <a:endParaRPr lang="en-US" altLang="en-US"/>
          </a:p>
        </p:txBody>
      </p:sp>
      <p:pic>
        <p:nvPicPr>
          <p:cNvPr id="10244" name="Picture 2" descr="http://www.garyharbo.com/He%20Gave%20Us%20His%20Word/Pictures/0%20devil%20can%27t%20handle%20the%20truth.gif">
            <a:extLst>
              <a:ext uri="{FF2B5EF4-FFF2-40B4-BE49-F238E27FC236}">
                <a16:creationId xmlns:a16="http://schemas.microsoft.com/office/drawing/2014/main" id="{7822D2CF-1853-4A01-81D7-EC176838D87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19400" y="3581400"/>
            <a:ext cx="3873500" cy="3076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A2A77E7-76C1-49AB-BBC4-A4C9E7B3AAF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2775" y="228600"/>
            <a:ext cx="8153400" cy="990600"/>
          </a:xfrm>
        </p:spPr>
        <p:txBody>
          <a:bodyPr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dirty="0"/>
              <a:t>Critical Approaches to the Study of Literature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B84059F-A487-4156-9B94-4856689CE9A5}"/>
              </a:ext>
            </a:extLst>
          </p:cNvPr>
          <p:cNvSpPr>
            <a:spLocks noGrp="1"/>
          </p:cNvSpPr>
          <p:nvPr>
            <p:ph sz="quarter" idx="1"/>
          </p:nvPr>
        </p:nvSpPr>
        <p:spPr>
          <a:xfrm>
            <a:off x="612775" y="1600200"/>
            <a:ext cx="8153400" cy="4495800"/>
          </a:xfrm>
        </p:spPr>
        <p:txBody>
          <a:bodyPr/>
          <a:lstStyle/>
          <a:p>
            <a:pPr eaLnBrk="1" hangingPunct="1">
              <a:buFontTx/>
              <a:buNone/>
            </a:pPr>
            <a:r>
              <a:rPr lang="en-US" altLang="en-US" b="1" u="sng"/>
              <a:t>Critical Approaches</a:t>
            </a:r>
            <a:r>
              <a:rPr lang="en-US" altLang="en-US"/>
              <a:t> are different perspectives we consider when looking at a piece of literature.</a:t>
            </a:r>
          </a:p>
          <a:p>
            <a:pPr eaLnBrk="1" hangingPunct="1">
              <a:buFontTx/>
              <a:buNone/>
            </a:pPr>
            <a:r>
              <a:rPr lang="en-US" altLang="en-US"/>
              <a:t>They seek to give us answers to these questions, in addition to aiding us in interpreting literature.</a:t>
            </a:r>
          </a:p>
          <a:p>
            <a:pPr eaLnBrk="1" hangingPunct="1">
              <a:buFontTx/>
              <a:buNone/>
            </a:pPr>
            <a:r>
              <a:rPr lang="en-US" altLang="en-US"/>
              <a:t>	1. What do we read?</a:t>
            </a:r>
          </a:p>
          <a:p>
            <a:pPr eaLnBrk="1" hangingPunct="1">
              <a:buFontTx/>
              <a:buNone/>
            </a:pPr>
            <a:r>
              <a:rPr lang="en-US" altLang="en-US"/>
              <a:t>	2. Why do we read?</a:t>
            </a:r>
          </a:p>
          <a:p>
            <a:pPr eaLnBrk="1" hangingPunct="1">
              <a:buFontTx/>
              <a:buNone/>
            </a:pPr>
            <a:r>
              <a:rPr lang="en-US" altLang="en-US"/>
              <a:t>	3. How do we read?</a:t>
            </a:r>
            <a:endParaRPr lang="en-US" altLang="en-US" b="1" u="sng"/>
          </a:p>
          <a:p>
            <a:pPr eaLnBrk="1" hangingPunct="1">
              <a:buFont typeface="Wingdings" panose="05000000000000000000" pitchFamily="2" charset="2"/>
              <a:buNone/>
            </a:pPr>
            <a:endParaRPr lang="en-US" altLang="en-US"/>
          </a:p>
        </p:txBody>
      </p:sp>
      <p:pic>
        <p:nvPicPr>
          <p:cNvPr id="11268" name="Picture 2" descr="http://www.treehugger.com/book-lending-2swap.jpg">
            <a:extLst>
              <a:ext uri="{FF2B5EF4-FFF2-40B4-BE49-F238E27FC236}">
                <a16:creationId xmlns:a16="http://schemas.microsoft.com/office/drawing/2014/main" id="{550E0909-73E7-4794-A6FB-0FE705504AC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19800" y="3962400"/>
            <a:ext cx="2362200" cy="2751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Title 1">
            <a:extLst>
              <a:ext uri="{FF2B5EF4-FFF2-40B4-BE49-F238E27FC236}">
                <a16:creationId xmlns:a16="http://schemas.microsoft.com/office/drawing/2014/main" id="{6FA6402C-7DF1-4D93-9697-24F8210D1E7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2775" y="228600"/>
            <a:ext cx="8153400" cy="990600"/>
          </a:xfrm>
        </p:spPr>
        <p:txBody>
          <a:bodyPr/>
          <a:lstStyle/>
          <a:p>
            <a:pPr eaLnBrk="1" hangingPunct="1"/>
            <a:r>
              <a:rPr lang="en-US" altLang="en-US"/>
              <a:t>Critical Approaches to Consider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B51840E-4CD7-483C-8628-6C5C4FDAF33C}"/>
              </a:ext>
            </a:extLst>
          </p:cNvPr>
          <p:cNvSpPr>
            <a:spLocks noGrp="1"/>
          </p:cNvSpPr>
          <p:nvPr>
            <p:ph sz="quarter" idx="1"/>
          </p:nvPr>
        </p:nvSpPr>
        <p:spPr>
          <a:xfrm>
            <a:off x="612775" y="1600200"/>
            <a:ext cx="8153400" cy="4800600"/>
          </a:xfrm>
        </p:spPr>
        <p:txBody>
          <a:bodyPr>
            <a:normAutofit/>
          </a:bodyPr>
          <a:lstStyle/>
          <a:p>
            <a:pPr marL="609600" indent="-609600" eaLnBrk="1" fontAlgn="auto" hangingPunct="1">
              <a:spcAft>
                <a:spcPts val="0"/>
              </a:spcAft>
              <a:buFontTx/>
              <a:buAutoNum type="arabicPeriod"/>
              <a:defRPr/>
            </a:pPr>
            <a:r>
              <a:rPr lang="en-US" sz="3200" dirty="0"/>
              <a:t>Reader-Response Criticism</a:t>
            </a:r>
          </a:p>
          <a:p>
            <a:pPr marL="609600" indent="-609600" eaLnBrk="1" fontAlgn="auto" hangingPunct="1">
              <a:spcAft>
                <a:spcPts val="0"/>
              </a:spcAft>
              <a:buFontTx/>
              <a:buAutoNum type="arabicPeriod"/>
              <a:defRPr/>
            </a:pPr>
            <a:r>
              <a:rPr lang="en-US" sz="3200" dirty="0"/>
              <a:t>Formalist Criticism</a:t>
            </a:r>
          </a:p>
          <a:p>
            <a:pPr marL="609600" indent="-609600" eaLnBrk="1" fontAlgn="auto" hangingPunct="1">
              <a:spcAft>
                <a:spcPts val="0"/>
              </a:spcAft>
              <a:buFontTx/>
              <a:buAutoNum type="arabicPeriod"/>
              <a:defRPr/>
            </a:pPr>
            <a:r>
              <a:rPr lang="en-US" sz="3200" dirty="0"/>
              <a:t>Psychological/Psychoanalytic Criticism</a:t>
            </a:r>
          </a:p>
          <a:p>
            <a:pPr marL="609600" indent="-609600" eaLnBrk="1" fontAlgn="auto" hangingPunct="1">
              <a:spcAft>
                <a:spcPts val="0"/>
              </a:spcAft>
              <a:buFontTx/>
              <a:buAutoNum type="arabicPeriod"/>
              <a:defRPr/>
            </a:pPr>
            <a:r>
              <a:rPr lang="en-US" sz="3200" dirty="0"/>
              <a:t>Sociological Criticism</a:t>
            </a:r>
          </a:p>
          <a:p>
            <a:pPr marL="990600" lvl="1" indent="-533400" eaLnBrk="1" fontAlgn="auto" hangingPunct="1">
              <a:spcAft>
                <a:spcPts val="0"/>
              </a:spcAft>
              <a:buFontTx/>
              <a:buNone/>
              <a:defRPr/>
            </a:pPr>
            <a:r>
              <a:rPr lang="en-US" sz="3200" dirty="0"/>
              <a:t>A. Feminist/Gender Criticism</a:t>
            </a:r>
          </a:p>
          <a:p>
            <a:pPr marL="990600" lvl="1" indent="-533400" eaLnBrk="1" fontAlgn="auto" hangingPunct="1">
              <a:spcAft>
                <a:spcPts val="0"/>
              </a:spcAft>
              <a:buFontTx/>
              <a:buNone/>
              <a:defRPr/>
            </a:pPr>
            <a:r>
              <a:rPr lang="en-US" sz="3200" dirty="0"/>
              <a:t>B. Marxist Criticism</a:t>
            </a:r>
          </a:p>
          <a:p>
            <a:pPr marL="609600" indent="-609600" eaLnBrk="1" fontAlgn="auto" hangingPunct="1">
              <a:spcAft>
                <a:spcPts val="0"/>
              </a:spcAft>
              <a:buFontTx/>
              <a:buAutoNum type="arabicPeriod"/>
              <a:defRPr/>
            </a:pPr>
            <a:r>
              <a:rPr lang="en-US" sz="3200" dirty="0"/>
              <a:t>Biographical Criticism</a:t>
            </a:r>
          </a:p>
          <a:p>
            <a:pPr marL="609600" indent="-609600" eaLnBrk="1" fontAlgn="auto" hangingPunct="1">
              <a:spcAft>
                <a:spcPts val="0"/>
              </a:spcAft>
              <a:buFontTx/>
              <a:buAutoNum type="arabicPeriod"/>
              <a:defRPr/>
            </a:pPr>
            <a:r>
              <a:rPr lang="en-US" sz="3200" dirty="0"/>
              <a:t>New Historicist Criticism</a:t>
            </a:r>
          </a:p>
          <a:p>
            <a:pPr marL="320040" indent="-320040" eaLnBrk="1" fontAlgn="auto" hangingPunct="1">
              <a:spcAft>
                <a:spcPts val="0"/>
              </a:spcAft>
              <a:buFont typeface="Wingdings"/>
              <a:buNone/>
              <a:defRPr/>
            </a:pP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2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2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 nodeType="clickPar">
                      <p:stCondLst>
                        <p:cond delay="indefinite"/>
                      </p:stCondLst>
                      <p:childTnLst>
                        <p:par>
                          <p:cTn id="3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2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 nodeType="clickPar">
                      <p:stCondLst>
                        <p:cond delay="indefinite"/>
                      </p:stCondLst>
                      <p:childTnLst>
                        <p:par>
                          <p:cTn id="3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20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96DFA9B-4EDD-4AFB-8776-8C5173114D7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2775" y="228600"/>
            <a:ext cx="8153400" cy="990600"/>
          </a:xfrm>
        </p:spPr>
        <p:txBody>
          <a:bodyPr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dirty="0"/>
              <a:t>Questions to Ponder for Each Theory/Approach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8358CD6-BBF2-491A-8170-BDF057C84B5F}"/>
              </a:ext>
            </a:extLst>
          </p:cNvPr>
          <p:cNvSpPr>
            <a:spLocks noGrp="1"/>
          </p:cNvSpPr>
          <p:nvPr>
            <p:ph sz="quarter" idx="1"/>
          </p:nvPr>
        </p:nvSpPr>
        <p:spPr>
          <a:xfrm>
            <a:off x="612775" y="1600200"/>
            <a:ext cx="5330825" cy="4953000"/>
          </a:xfrm>
        </p:spPr>
        <p:txBody>
          <a:bodyPr/>
          <a:lstStyle/>
          <a:p>
            <a:pPr eaLnBrk="1" hangingPunct="1"/>
            <a:r>
              <a:rPr lang="en-US" altLang="en-US" sz="3200"/>
              <a:t>What are the benefits of each form of criticism?</a:t>
            </a:r>
          </a:p>
          <a:p>
            <a:pPr eaLnBrk="1" hangingPunct="1"/>
            <a:r>
              <a:rPr lang="en-US" altLang="en-US" sz="3200"/>
              <a:t>What are potential problems with each form?</a:t>
            </a:r>
          </a:p>
          <a:p>
            <a:pPr eaLnBrk="1" hangingPunct="1"/>
            <a:r>
              <a:rPr lang="en-US" altLang="en-US" sz="3200"/>
              <a:t>Is there a “right” or a “wrong” form?</a:t>
            </a:r>
          </a:p>
          <a:p>
            <a:pPr eaLnBrk="1" hangingPunct="1"/>
            <a:r>
              <a:rPr lang="en-US" altLang="en-US" sz="3200"/>
              <a:t>Can the mode of criticism alter the entire meaning of a text?</a:t>
            </a:r>
          </a:p>
          <a:p>
            <a:pPr eaLnBrk="1" hangingPunct="1"/>
            <a:endParaRPr lang="en-US" altLang="en-US"/>
          </a:p>
        </p:txBody>
      </p:sp>
      <p:pic>
        <p:nvPicPr>
          <p:cNvPr id="13316" name="Picture 2" descr="http://fhsukams.files.wordpress.com/2008/11/question-marks1.jpg">
            <a:extLst>
              <a:ext uri="{FF2B5EF4-FFF2-40B4-BE49-F238E27FC236}">
                <a16:creationId xmlns:a16="http://schemas.microsoft.com/office/drawing/2014/main" id="{241AC4BB-EA73-46FB-B67B-56AAE53E592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19800" y="2667000"/>
            <a:ext cx="2447925" cy="2676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05C9877-B74A-4C10-8696-FE3173BF4B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2775" y="228600"/>
            <a:ext cx="8153400" cy="990600"/>
          </a:xfrm>
        </p:spPr>
        <p:txBody>
          <a:bodyPr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dirty="0"/>
              <a:t>1. The Reader-Response Approach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14BFBC2-EB1A-4775-A964-5A6890949F68}"/>
              </a:ext>
            </a:extLst>
          </p:cNvPr>
          <p:cNvSpPr>
            <a:spLocks noGrp="1"/>
          </p:cNvSpPr>
          <p:nvPr>
            <p:ph sz="quarter" idx="1"/>
          </p:nvPr>
        </p:nvSpPr>
        <p:spPr>
          <a:xfrm>
            <a:off x="612775" y="1600200"/>
            <a:ext cx="8153400" cy="5257800"/>
          </a:xfrm>
        </p:spPr>
        <p:txBody>
          <a:bodyPr>
            <a:normAutofit fontScale="92500" lnSpcReduction="10000"/>
          </a:bodyPr>
          <a:lstStyle/>
          <a:p>
            <a:pPr marL="320040" indent="-320040" eaLnBrk="1" fontAlgn="auto" hangingPunct="1">
              <a:spcAft>
                <a:spcPts val="0"/>
              </a:spcAft>
              <a:buFontTx/>
              <a:buNone/>
              <a:defRPr/>
            </a:pPr>
            <a:r>
              <a:rPr lang="en-US" b="1" u="sng" dirty="0"/>
              <a:t>Reader-Response Criticism</a:t>
            </a:r>
            <a:r>
              <a:rPr lang="en-US" dirty="0"/>
              <a:t> asserts that a great deal of meaning in a text lies with how the reader responds to it.</a:t>
            </a:r>
          </a:p>
          <a:p>
            <a:pPr marL="640080" lvl="1" indent="-274320" eaLnBrk="1" fontAlgn="auto" hangingPunct="1">
              <a:spcAft>
                <a:spcPts val="0"/>
              </a:spcAft>
              <a:buFont typeface="Wingdings 2"/>
              <a:buChar char=""/>
              <a:defRPr/>
            </a:pPr>
            <a:r>
              <a:rPr lang="en-US" dirty="0"/>
              <a:t>Focuses on the act of reading and how it affects our perception of meaning in a text (how we feel at the beginning vs. the end)</a:t>
            </a:r>
          </a:p>
          <a:p>
            <a:pPr marL="640080" lvl="1" indent="-274320" eaLnBrk="1" fontAlgn="auto" hangingPunct="1">
              <a:spcAft>
                <a:spcPts val="0"/>
              </a:spcAft>
              <a:buFont typeface="Wingdings 2"/>
              <a:buChar char=""/>
              <a:defRPr/>
            </a:pPr>
            <a:r>
              <a:rPr lang="en-US" dirty="0"/>
              <a:t>Deals more with the process of creating meaning and experiencing a text as we read.  A text is an experience, not an object.</a:t>
            </a:r>
          </a:p>
          <a:p>
            <a:pPr marL="640080" lvl="1" indent="-274320" eaLnBrk="1" fontAlgn="auto" hangingPunct="1">
              <a:spcAft>
                <a:spcPts val="0"/>
              </a:spcAft>
              <a:buFont typeface="Wingdings 2"/>
              <a:buChar char=""/>
              <a:defRPr/>
            </a:pPr>
            <a:r>
              <a:rPr lang="en-US" dirty="0"/>
              <a:t>The text is a living thing that lives in the reader’s imagination.</a:t>
            </a:r>
          </a:p>
          <a:p>
            <a:pPr marL="640080" lvl="1" indent="-274320" eaLnBrk="1" fontAlgn="auto" hangingPunct="1">
              <a:spcAft>
                <a:spcPts val="0"/>
              </a:spcAft>
              <a:buFont typeface="Wingdings 2"/>
              <a:buChar char=""/>
              <a:defRPr/>
            </a:pPr>
            <a:endParaRPr lang="en-US" dirty="0"/>
          </a:p>
          <a:p>
            <a:pPr lvl="1" indent="-639763" algn="ctr" eaLnBrk="1" fontAlgn="auto" hangingPunct="1">
              <a:spcAft>
                <a:spcPts val="0"/>
              </a:spcAft>
              <a:buFont typeface="Wingdings 2" panose="05020102010507070707" pitchFamily="18" charset="2"/>
              <a:buNone/>
              <a:defRPr/>
            </a:pPr>
            <a:r>
              <a:rPr lang="en-US" b="1" dirty="0"/>
              <a:t>READER + READING SITUATION + TEXT = MEANING</a:t>
            </a:r>
          </a:p>
          <a:p>
            <a:pPr marL="320040" indent="-320040" eaLnBrk="1" fontAlgn="auto" hangingPunct="1">
              <a:spcAft>
                <a:spcPts val="0"/>
              </a:spcAft>
              <a:buFont typeface="Wingdings"/>
              <a:buChar char=""/>
              <a:defRPr/>
            </a:pPr>
            <a:endParaRPr lang="en-US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C9D86EA-74E5-475D-A11A-2573B2D1159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2775" y="228600"/>
            <a:ext cx="8153400" cy="990600"/>
          </a:xfrm>
        </p:spPr>
        <p:txBody>
          <a:bodyPr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dirty="0"/>
              <a:t>1. The Reader-Response Approach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F4FFA7B-59D3-4C14-B435-0E10D31A58AB}"/>
              </a:ext>
            </a:extLst>
          </p:cNvPr>
          <p:cNvSpPr>
            <a:spLocks noGrp="1"/>
          </p:cNvSpPr>
          <p:nvPr>
            <p:ph sz="quarter" idx="1"/>
          </p:nvPr>
        </p:nvSpPr>
        <p:spPr>
          <a:xfrm>
            <a:off x="0" y="1600200"/>
            <a:ext cx="6629400" cy="5257800"/>
          </a:xfrm>
        </p:spPr>
        <p:txBody>
          <a:bodyPr>
            <a:normAutofit/>
          </a:bodyPr>
          <a:lstStyle/>
          <a:p>
            <a:pPr marL="609600" indent="-609600" eaLnBrk="1" fontAlgn="auto" hangingPunct="1">
              <a:lnSpc>
                <a:spcPct val="90000"/>
              </a:lnSpc>
              <a:spcAft>
                <a:spcPts val="0"/>
              </a:spcAft>
              <a:buFontTx/>
              <a:buNone/>
              <a:defRPr/>
            </a:pPr>
            <a:r>
              <a:rPr lang="en-US" b="1" u="sng" dirty="0"/>
              <a:t>2 Important Ideas in Reader-Response</a:t>
            </a:r>
            <a:endParaRPr lang="en-US" dirty="0"/>
          </a:p>
          <a:p>
            <a:pPr marL="609600" indent="-609600" eaLnBrk="1" fontAlgn="auto" hangingPunct="1">
              <a:lnSpc>
                <a:spcPct val="90000"/>
              </a:lnSpc>
              <a:spcAft>
                <a:spcPts val="0"/>
              </a:spcAft>
              <a:buFontTx/>
              <a:buAutoNum type="arabicPeriod"/>
              <a:defRPr/>
            </a:pPr>
            <a:r>
              <a:rPr lang="en-US" dirty="0"/>
              <a:t>An individual reader’s interpretation usually changes over time.</a:t>
            </a:r>
          </a:p>
          <a:p>
            <a:pPr marL="609600" indent="-609600" eaLnBrk="1" fontAlgn="auto" hangingPunct="1">
              <a:lnSpc>
                <a:spcPct val="90000"/>
              </a:lnSpc>
              <a:spcAft>
                <a:spcPts val="0"/>
              </a:spcAft>
              <a:buFontTx/>
              <a:buAutoNum type="arabicPeriod"/>
              <a:defRPr/>
            </a:pPr>
            <a:r>
              <a:rPr lang="en-US" dirty="0"/>
              <a:t>Readers from different generations and different time periods interpret texts differently.</a:t>
            </a:r>
          </a:p>
          <a:p>
            <a:pPr marL="609600" indent="-609600" eaLnBrk="1" fontAlgn="auto" hangingPunct="1">
              <a:lnSpc>
                <a:spcPct val="90000"/>
              </a:lnSpc>
              <a:spcAft>
                <a:spcPts val="0"/>
              </a:spcAft>
              <a:buFontTx/>
              <a:buNone/>
              <a:defRPr/>
            </a:pPr>
            <a:endParaRPr lang="en-US" dirty="0"/>
          </a:p>
          <a:p>
            <a:pPr marL="609600" indent="-609600" eaLnBrk="1" fontAlgn="auto" hangingPunct="1">
              <a:lnSpc>
                <a:spcPct val="90000"/>
              </a:lnSpc>
              <a:spcAft>
                <a:spcPts val="0"/>
              </a:spcAft>
              <a:buFontTx/>
              <a:buNone/>
              <a:defRPr/>
            </a:pPr>
            <a:r>
              <a:rPr lang="en-US" b="1" dirty="0"/>
              <a:t>Ultimately</a:t>
            </a:r>
            <a:r>
              <a:rPr lang="en-US" dirty="0"/>
              <a:t>… How do YOU feel about what you have read?  What do YOU think it means?</a:t>
            </a:r>
            <a:endParaRPr lang="en-US" b="1" dirty="0"/>
          </a:p>
          <a:p>
            <a:pPr marL="320040" indent="-320040" eaLnBrk="1" fontAlgn="auto" hangingPunct="1">
              <a:spcAft>
                <a:spcPts val="0"/>
              </a:spcAft>
              <a:buFont typeface="Wingdings"/>
              <a:buChar char=""/>
              <a:defRPr/>
            </a:pPr>
            <a:endParaRPr lang="en-US" dirty="0"/>
          </a:p>
        </p:txBody>
      </p:sp>
      <p:pic>
        <p:nvPicPr>
          <p:cNvPr id="15364" name="Picture 2" descr="http://www.lib.uct.ac.za/Training/Infolit/infolit/owl-reading.gif">
            <a:extLst>
              <a:ext uri="{FF2B5EF4-FFF2-40B4-BE49-F238E27FC236}">
                <a16:creationId xmlns:a16="http://schemas.microsoft.com/office/drawing/2014/main" id="{59894E23-E068-4F98-81EB-C87752CF148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61150" y="1371600"/>
            <a:ext cx="2482850" cy="2590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365" name="Picture 4" descr="http://assets.sbnation.com/assets/98874/Wile_E_Coyote_reading_book.jpg">
            <a:extLst>
              <a:ext uri="{FF2B5EF4-FFF2-40B4-BE49-F238E27FC236}">
                <a16:creationId xmlns:a16="http://schemas.microsoft.com/office/drawing/2014/main" id="{AA6F988D-F577-4751-B6F3-DE4474CFB9E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53200" y="3962400"/>
            <a:ext cx="2279650" cy="2667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itle 1">
            <a:extLst>
              <a:ext uri="{FF2B5EF4-FFF2-40B4-BE49-F238E27FC236}">
                <a16:creationId xmlns:a16="http://schemas.microsoft.com/office/drawing/2014/main" id="{F0C8AA99-C17A-4E7F-9B10-315294BAC7C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2775" y="228600"/>
            <a:ext cx="8153400" cy="990600"/>
          </a:xfrm>
        </p:spPr>
        <p:txBody>
          <a:bodyPr/>
          <a:lstStyle/>
          <a:p>
            <a:pPr eaLnBrk="1" hangingPunct="1"/>
            <a:r>
              <a:rPr lang="en-US" altLang="en-US"/>
              <a:t>2. The Formalist Approach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EF55765-8BD8-4000-B1A6-4BD3C2480968}"/>
              </a:ext>
            </a:extLst>
          </p:cNvPr>
          <p:cNvSpPr>
            <a:spLocks noGrp="1"/>
          </p:cNvSpPr>
          <p:nvPr>
            <p:ph sz="quarter" idx="1"/>
          </p:nvPr>
        </p:nvSpPr>
        <p:spPr>
          <a:xfrm>
            <a:off x="612775" y="1600200"/>
            <a:ext cx="8153400" cy="4495800"/>
          </a:xfrm>
        </p:spPr>
        <p:txBody>
          <a:bodyPr/>
          <a:lstStyle/>
          <a:p>
            <a:pPr eaLnBrk="1" hangingPunct="1">
              <a:buFontTx/>
              <a:buNone/>
            </a:pPr>
            <a:r>
              <a:rPr lang="en-US" altLang="en-US" b="1" u="sng"/>
              <a:t>Formalist Criticism</a:t>
            </a:r>
            <a:r>
              <a:rPr lang="en-US" altLang="en-US"/>
              <a:t> emphasizes the </a:t>
            </a:r>
            <a:r>
              <a:rPr lang="en-US" altLang="en-US" u="sng"/>
              <a:t>form</a:t>
            </a:r>
            <a:r>
              <a:rPr lang="en-US" altLang="en-US"/>
              <a:t> of a literary work to determine its meaning, focusing on literary elements and how they work to create meaning. </a:t>
            </a:r>
          </a:p>
          <a:p>
            <a:pPr lvl="1" eaLnBrk="1" hangingPunct="1"/>
            <a:r>
              <a:rPr lang="en-US" altLang="en-US"/>
              <a:t>Examines a text as independent from its time period, social setting, and author’s background.  A text is an independent entity.</a:t>
            </a:r>
          </a:p>
          <a:p>
            <a:pPr lvl="1" eaLnBrk="1" hangingPunct="1"/>
            <a:r>
              <a:rPr lang="en-US" altLang="en-US"/>
              <a:t>Focuses on close readings of texts and analysis of the </a:t>
            </a:r>
            <a:r>
              <a:rPr lang="en-US" altLang="en-US" i="1"/>
              <a:t>effects</a:t>
            </a:r>
            <a:r>
              <a:rPr lang="en-US" altLang="en-US"/>
              <a:t> of literary elements and techniques on the text.</a:t>
            </a:r>
          </a:p>
          <a:p>
            <a:pPr eaLnBrk="1" hangingPunct="1"/>
            <a:endParaRPr lang="en-US" alt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 nodeType="clickPar">
                      <p:stCondLst>
                        <p:cond delay="indefinite"/>
                      </p:stCondLst>
                      <p:childTnLst>
                        <p:par>
                          <p:cTn id="1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6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Title 1">
            <a:extLst>
              <a:ext uri="{FF2B5EF4-FFF2-40B4-BE49-F238E27FC236}">
                <a16:creationId xmlns:a16="http://schemas.microsoft.com/office/drawing/2014/main" id="{BDCC1CF7-A71D-4245-904D-7DAB8A76F0D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2775" y="228600"/>
            <a:ext cx="8153400" cy="990600"/>
          </a:xfrm>
        </p:spPr>
        <p:txBody>
          <a:bodyPr/>
          <a:lstStyle/>
          <a:p>
            <a:pPr eaLnBrk="1" hangingPunct="1"/>
            <a:r>
              <a:rPr lang="en-US" altLang="en-US"/>
              <a:t>2. The Formalist Approach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F1E1E41-EAE0-479B-B4B2-F868EE0264FC}"/>
              </a:ext>
            </a:extLst>
          </p:cNvPr>
          <p:cNvSpPr>
            <a:spLocks noGrp="1"/>
          </p:cNvSpPr>
          <p:nvPr>
            <p:ph sz="quarter" idx="1"/>
          </p:nvPr>
        </p:nvSpPr>
        <p:spPr>
          <a:xfrm>
            <a:off x="2590800" y="1676400"/>
            <a:ext cx="6553200" cy="5029200"/>
          </a:xfrm>
        </p:spPr>
        <p:txBody>
          <a:bodyPr>
            <a:normAutofit/>
          </a:bodyPr>
          <a:lstStyle/>
          <a:p>
            <a:pPr marL="609600" indent="-609600" eaLnBrk="1" fontAlgn="auto" hangingPunct="1">
              <a:spcAft>
                <a:spcPts val="0"/>
              </a:spcAft>
              <a:buFontTx/>
              <a:buNone/>
              <a:defRPr/>
            </a:pPr>
            <a:r>
              <a:rPr lang="en-US" sz="3200" b="1" u="sng" dirty="0"/>
              <a:t>Two Major Principles of Formalism</a:t>
            </a:r>
            <a:endParaRPr lang="en-US" sz="3200" dirty="0"/>
          </a:p>
          <a:p>
            <a:pPr marL="609600" indent="-609600" eaLnBrk="1" fontAlgn="auto" hangingPunct="1">
              <a:spcAft>
                <a:spcPts val="0"/>
              </a:spcAft>
              <a:buFontTx/>
              <a:buAutoNum type="arabicPeriod"/>
              <a:defRPr/>
            </a:pPr>
            <a:r>
              <a:rPr lang="en-US" sz="3200" dirty="0"/>
              <a:t>A literary text exists independent of any particular reader and, in a sense, has a fixed meaning.</a:t>
            </a:r>
          </a:p>
          <a:p>
            <a:pPr marL="609600" indent="-609600" eaLnBrk="1" fontAlgn="auto" hangingPunct="1">
              <a:spcAft>
                <a:spcPts val="0"/>
              </a:spcAft>
              <a:buFontTx/>
              <a:buAutoNum type="arabicPeriod"/>
              <a:defRPr/>
            </a:pPr>
            <a:r>
              <a:rPr lang="en-US" sz="3200" dirty="0"/>
              <a:t>The greatest literary texts are “timeless” and “universal.”</a:t>
            </a:r>
          </a:p>
          <a:p>
            <a:pPr marL="320040" indent="-320040" eaLnBrk="1" fontAlgn="auto" hangingPunct="1">
              <a:spcAft>
                <a:spcPts val="0"/>
              </a:spcAft>
              <a:buFont typeface="Wingdings"/>
              <a:buChar char=""/>
              <a:defRPr/>
            </a:pPr>
            <a:endParaRPr lang="en-US" dirty="0"/>
          </a:p>
        </p:txBody>
      </p:sp>
      <p:pic>
        <p:nvPicPr>
          <p:cNvPr id="17412" name="Picture 2" descr="http://bp2.blogger.com/_l4z_uk_P7MU/RsFVUyy4E7I/AAAAAAAAAgs/LVH99enlcqI/s320/Old+Books.gif">
            <a:extLst>
              <a:ext uri="{FF2B5EF4-FFF2-40B4-BE49-F238E27FC236}">
                <a16:creationId xmlns:a16="http://schemas.microsoft.com/office/drawing/2014/main" id="{5097EE4A-743A-486C-9887-2A99C0EECB8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362200"/>
            <a:ext cx="2571750" cy="2857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9FC779A-E0E1-477E-8A14-CDFE749E219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2775" y="228600"/>
            <a:ext cx="8153400" cy="990600"/>
          </a:xfrm>
        </p:spPr>
        <p:txBody>
          <a:bodyPr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dirty="0"/>
              <a:t>3. The Psychological/ Psychoanalytic Approach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917F717-A81E-435F-A8F3-21C11B22B4C7}"/>
              </a:ext>
            </a:extLst>
          </p:cNvPr>
          <p:cNvSpPr>
            <a:spLocks noGrp="1"/>
          </p:cNvSpPr>
          <p:nvPr>
            <p:ph sz="quarter" idx="1"/>
          </p:nvPr>
        </p:nvSpPr>
        <p:spPr>
          <a:xfrm>
            <a:off x="0" y="1524000"/>
            <a:ext cx="6248400" cy="5334000"/>
          </a:xfrm>
        </p:spPr>
        <p:txBody>
          <a:bodyPr/>
          <a:lstStyle/>
          <a:p>
            <a:pPr eaLnBrk="1" hangingPunct="1">
              <a:buFontTx/>
              <a:buNone/>
            </a:pPr>
            <a:r>
              <a:rPr lang="en-US" altLang="en-US" sz="3200" b="1" u="sng"/>
              <a:t>Psychological Criticism</a:t>
            </a:r>
            <a:r>
              <a:rPr lang="en-US" altLang="en-US" sz="3200"/>
              <a:t> views a text as a revelation of its author’s mind and personality.  It is based on the work of Sigmund Freud</a:t>
            </a:r>
            <a:r>
              <a:rPr lang="en-US" altLang="en-US"/>
              <a:t>.</a:t>
            </a:r>
          </a:p>
          <a:p>
            <a:pPr lvl="1" eaLnBrk="1" hangingPunct="1"/>
            <a:r>
              <a:rPr lang="en-US" altLang="en-US" sz="3200"/>
              <a:t>Also focuses on the </a:t>
            </a:r>
            <a:r>
              <a:rPr lang="en-US" altLang="en-US" sz="3200" i="1"/>
              <a:t>hidden</a:t>
            </a:r>
            <a:r>
              <a:rPr lang="en-US" altLang="en-US" sz="3200"/>
              <a:t> motivations of literary characters</a:t>
            </a:r>
          </a:p>
          <a:p>
            <a:pPr lvl="1" eaLnBrk="1" hangingPunct="1"/>
            <a:r>
              <a:rPr lang="en-US" altLang="en-US" sz="3200"/>
              <a:t>Looks at literary characters as a reflection of the writer</a:t>
            </a:r>
          </a:p>
          <a:p>
            <a:pPr eaLnBrk="1" hangingPunct="1"/>
            <a:endParaRPr lang="en-US" altLang="en-US"/>
          </a:p>
        </p:txBody>
      </p:sp>
      <p:pic>
        <p:nvPicPr>
          <p:cNvPr id="18436" name="Picture 2" descr="http://www.bbc.co.uk/blogs/ni/el-profesor-freud.jpg">
            <a:extLst>
              <a:ext uri="{FF2B5EF4-FFF2-40B4-BE49-F238E27FC236}">
                <a16:creationId xmlns:a16="http://schemas.microsoft.com/office/drawing/2014/main" id="{21146926-0130-4B48-AA56-3839208CD85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29400" y="4038600"/>
            <a:ext cx="1990725" cy="2625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8437" name="Picture 4" descr="http://departments.weber.edu/psychology/Psychology%20Image.jpg">
            <a:extLst>
              <a:ext uri="{FF2B5EF4-FFF2-40B4-BE49-F238E27FC236}">
                <a16:creationId xmlns:a16="http://schemas.microsoft.com/office/drawing/2014/main" id="{5EB9826C-597E-48CA-9457-E9BAF010F5D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81800" y="1676400"/>
            <a:ext cx="1600200" cy="2046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Title 1">
            <a:extLst>
              <a:ext uri="{FF2B5EF4-FFF2-40B4-BE49-F238E27FC236}">
                <a16:creationId xmlns:a16="http://schemas.microsoft.com/office/drawing/2014/main" id="{62B0C369-0294-46CC-8CF6-D4B88CE51A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2775" y="228600"/>
            <a:ext cx="8153400" cy="990600"/>
          </a:xfrm>
        </p:spPr>
        <p:txBody>
          <a:bodyPr/>
          <a:lstStyle/>
          <a:p>
            <a:pPr eaLnBrk="1" hangingPunct="1"/>
            <a:r>
              <a:rPr lang="en-US" altLang="en-US"/>
              <a:t>4. The Sociological Approach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EA8115E-47C0-4AC3-BA22-6CEEC1073526}"/>
              </a:ext>
            </a:extLst>
          </p:cNvPr>
          <p:cNvSpPr>
            <a:spLocks noGrp="1"/>
          </p:cNvSpPr>
          <p:nvPr>
            <p:ph sz="quarter" idx="1"/>
          </p:nvPr>
        </p:nvSpPr>
        <p:spPr>
          <a:xfrm>
            <a:off x="2057400" y="1447800"/>
            <a:ext cx="7086600" cy="5410200"/>
          </a:xfrm>
        </p:spPr>
        <p:txBody>
          <a:bodyPr>
            <a:normAutofit fontScale="92500" lnSpcReduction="10000"/>
          </a:bodyPr>
          <a:lstStyle/>
          <a:p>
            <a:pPr marL="320040" indent="-320040" eaLnBrk="1" fontAlgn="auto" hangingPunct="1">
              <a:spcAft>
                <a:spcPts val="0"/>
              </a:spcAft>
              <a:buFontTx/>
              <a:buNone/>
              <a:defRPr/>
            </a:pPr>
            <a:r>
              <a:rPr lang="en-US" sz="3200" b="1" u="sng" dirty="0"/>
              <a:t>Sociological criticism</a:t>
            </a:r>
            <a:r>
              <a:rPr lang="en-US" sz="3200" dirty="0"/>
              <a:t> argues that social contexts (the social environment) must be considered when analyzing a text.</a:t>
            </a:r>
          </a:p>
          <a:p>
            <a:pPr marL="640080" lvl="1" indent="-274320" eaLnBrk="1" fontAlgn="auto" hangingPunct="1">
              <a:spcAft>
                <a:spcPts val="0"/>
              </a:spcAft>
              <a:buFont typeface="Wingdings 2"/>
              <a:buChar char=""/>
              <a:defRPr/>
            </a:pPr>
            <a:r>
              <a:rPr lang="en-US" sz="3200" dirty="0"/>
              <a:t>Focuses on the values of a society and how those views are reflected in a text</a:t>
            </a:r>
          </a:p>
          <a:p>
            <a:pPr marL="640080" lvl="1" indent="-274320" eaLnBrk="1" fontAlgn="auto" hangingPunct="1">
              <a:spcAft>
                <a:spcPts val="0"/>
              </a:spcAft>
              <a:buFont typeface="Wingdings 2"/>
              <a:buChar char=""/>
              <a:defRPr/>
            </a:pPr>
            <a:r>
              <a:rPr lang="en-US" sz="3200" dirty="0"/>
              <a:t>Emphasizes the economic, political, and cultural issues within literary texts </a:t>
            </a:r>
          </a:p>
          <a:p>
            <a:pPr marL="640080" lvl="1" indent="-274320" eaLnBrk="1" fontAlgn="auto" hangingPunct="1">
              <a:spcAft>
                <a:spcPts val="0"/>
              </a:spcAft>
              <a:buFont typeface="Wingdings 2"/>
              <a:buChar char=""/>
              <a:defRPr/>
            </a:pPr>
            <a:r>
              <a:rPr lang="en-US" sz="3200" b="1" dirty="0"/>
              <a:t>Core Belief</a:t>
            </a:r>
            <a:r>
              <a:rPr lang="en-US" sz="3200" dirty="0"/>
              <a:t>:  Literature is a reflection of its society.</a:t>
            </a:r>
            <a:endParaRPr lang="en-US" sz="3200" b="1" dirty="0"/>
          </a:p>
          <a:p>
            <a:pPr marL="320040" indent="-320040" eaLnBrk="1" fontAlgn="auto" hangingPunct="1">
              <a:spcAft>
                <a:spcPts val="0"/>
              </a:spcAft>
              <a:buFont typeface="Wingdings"/>
              <a:buNone/>
              <a:defRPr/>
            </a:pPr>
            <a:endParaRPr lang="en-US" dirty="0"/>
          </a:p>
        </p:txBody>
      </p:sp>
      <p:pic>
        <p:nvPicPr>
          <p:cNvPr id="19460" name="Picture 2" descr="http://www.tahan.com/charlie/nanosociety/course201/images/nslogo.jpg">
            <a:extLst>
              <a:ext uri="{FF2B5EF4-FFF2-40B4-BE49-F238E27FC236}">
                <a16:creationId xmlns:a16="http://schemas.microsoft.com/office/drawing/2014/main" id="{07227ECA-031B-450E-82AA-2F09159A857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" y="2667000"/>
            <a:ext cx="1990725" cy="2609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Title 1">
            <a:extLst>
              <a:ext uri="{FF2B5EF4-FFF2-40B4-BE49-F238E27FC236}">
                <a16:creationId xmlns:a16="http://schemas.microsoft.com/office/drawing/2014/main" id="{F07193C6-F001-4A5E-AAB4-1C5C471C6E9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2775" y="228600"/>
            <a:ext cx="8153400" cy="990600"/>
          </a:xfrm>
        </p:spPr>
        <p:txBody>
          <a:bodyPr/>
          <a:lstStyle/>
          <a:p>
            <a:pPr eaLnBrk="1" hangingPunct="1"/>
            <a:r>
              <a:rPr lang="en-US" altLang="en-US"/>
              <a:t>4A. The Marxist Approach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A025581-38AA-4BFF-85F5-D2B02F569A49}"/>
              </a:ext>
            </a:extLst>
          </p:cNvPr>
          <p:cNvSpPr>
            <a:spLocks noGrp="1"/>
          </p:cNvSpPr>
          <p:nvPr>
            <p:ph sz="quarter" idx="1"/>
          </p:nvPr>
        </p:nvSpPr>
        <p:spPr>
          <a:xfrm>
            <a:off x="0" y="1600200"/>
            <a:ext cx="5029200" cy="4953000"/>
          </a:xfrm>
        </p:spPr>
        <p:txBody>
          <a:bodyPr>
            <a:normAutofit lnSpcReduction="10000"/>
          </a:bodyPr>
          <a:lstStyle/>
          <a:p>
            <a:pPr marL="320040" indent="-320040" eaLnBrk="1" fontAlgn="auto" hangingPunct="1">
              <a:spcAft>
                <a:spcPts val="0"/>
              </a:spcAft>
              <a:buFontTx/>
              <a:buNone/>
              <a:defRPr/>
            </a:pPr>
            <a:r>
              <a:rPr lang="en-US" sz="3200" b="1" u="sng" dirty="0"/>
              <a:t>Marxist Criticism</a:t>
            </a:r>
            <a:r>
              <a:rPr lang="en-US" sz="3200" dirty="0"/>
              <a:t> emphasizes economic and social conditions.  It is based on the political theory of Karl Marx and Friedrich Engels.</a:t>
            </a:r>
          </a:p>
          <a:p>
            <a:pPr marL="640080" lvl="1" indent="-274320" eaLnBrk="1" fontAlgn="auto" hangingPunct="1">
              <a:spcAft>
                <a:spcPts val="0"/>
              </a:spcAft>
              <a:buFont typeface="Wingdings 2"/>
              <a:buChar char=""/>
              <a:defRPr/>
            </a:pPr>
            <a:r>
              <a:rPr lang="en-US" sz="3200" dirty="0"/>
              <a:t>Concerned with understanding the role of power, politics, and money in literary texts</a:t>
            </a:r>
          </a:p>
          <a:p>
            <a:pPr marL="320040" indent="-320040" eaLnBrk="1" fontAlgn="auto" hangingPunct="1">
              <a:spcAft>
                <a:spcPts val="0"/>
              </a:spcAft>
              <a:buFont typeface="Wingdings"/>
              <a:buChar char=""/>
              <a:defRPr/>
            </a:pPr>
            <a:endParaRPr lang="en-US" dirty="0"/>
          </a:p>
        </p:txBody>
      </p:sp>
      <p:pic>
        <p:nvPicPr>
          <p:cNvPr id="20484" name="Picture 2" descr="http://www.fjaz.com/graphics/marx01.jpg">
            <a:extLst>
              <a:ext uri="{FF2B5EF4-FFF2-40B4-BE49-F238E27FC236}">
                <a16:creationId xmlns:a16="http://schemas.microsoft.com/office/drawing/2014/main" id="{5C45D483-364F-4035-A091-FAF56FFF9D0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76800" y="1600200"/>
            <a:ext cx="1947863" cy="2286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485" name="Picture 4" descr="http://www.odemagazine.com/_media/images/mag/fist-lg.jpg">
            <a:extLst>
              <a:ext uri="{FF2B5EF4-FFF2-40B4-BE49-F238E27FC236}">
                <a16:creationId xmlns:a16="http://schemas.microsoft.com/office/drawing/2014/main" id="{4970E870-8FC1-4510-83E5-4CD6531C071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8000" y="1600200"/>
            <a:ext cx="2033588" cy="2305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486" name="Picture 6" descr="http://www.cultureby.com/.a/6a00d8341c4e2e53ef0120a547c0bf970c-320wi">
            <a:extLst>
              <a:ext uri="{FF2B5EF4-FFF2-40B4-BE49-F238E27FC236}">
                <a16:creationId xmlns:a16="http://schemas.microsoft.com/office/drawing/2014/main" id="{996D3480-4168-4899-A0E3-A9458F82192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86400" y="3962400"/>
            <a:ext cx="2667000" cy="2667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Title 1">
            <a:extLst>
              <a:ext uri="{FF2B5EF4-FFF2-40B4-BE49-F238E27FC236}">
                <a16:creationId xmlns:a16="http://schemas.microsoft.com/office/drawing/2014/main" id="{35A6E529-25B4-4E30-9867-3916E96CC27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2775" y="228600"/>
            <a:ext cx="8153400" cy="990600"/>
          </a:xfrm>
        </p:spPr>
        <p:txBody>
          <a:bodyPr/>
          <a:lstStyle/>
          <a:p>
            <a:pPr eaLnBrk="1" hangingPunct="1"/>
            <a:r>
              <a:rPr lang="en-US" altLang="en-US"/>
              <a:t>4A. The Marxist Approach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0D3C3F1-8BC7-4DFB-9D02-C4FC604D1AD6}"/>
              </a:ext>
            </a:extLst>
          </p:cNvPr>
          <p:cNvSpPr>
            <a:spLocks noGrp="1"/>
          </p:cNvSpPr>
          <p:nvPr>
            <p:ph sz="quarter" idx="1"/>
          </p:nvPr>
        </p:nvSpPr>
        <p:spPr>
          <a:xfrm>
            <a:off x="612775" y="1600200"/>
            <a:ext cx="8153400" cy="4495800"/>
          </a:xfrm>
        </p:spPr>
        <p:txBody>
          <a:bodyPr>
            <a:normAutofit lnSpcReduction="10000"/>
          </a:bodyPr>
          <a:lstStyle/>
          <a:p>
            <a:pPr marL="609600" indent="-609600" eaLnBrk="1" fontAlgn="auto" hangingPunct="1">
              <a:spcAft>
                <a:spcPts val="0"/>
              </a:spcAft>
              <a:buFontTx/>
              <a:buNone/>
              <a:defRPr/>
            </a:pPr>
            <a:r>
              <a:rPr lang="en-US" sz="3200" dirty="0"/>
              <a:t>Marxist Criticism examines literature to see how it reflects</a:t>
            </a:r>
          </a:p>
          <a:p>
            <a:pPr marL="990600" lvl="1" indent="-533400" eaLnBrk="1" fontAlgn="auto" hangingPunct="1">
              <a:spcAft>
                <a:spcPts val="0"/>
              </a:spcAft>
              <a:buFontTx/>
              <a:buAutoNum type="arabicPeriod"/>
              <a:defRPr/>
            </a:pPr>
            <a:r>
              <a:rPr lang="en-US" sz="3200" dirty="0"/>
              <a:t>The way in which dominant groups (typically, the majority) exploit the subordinate groups (typically, the minority)</a:t>
            </a:r>
          </a:p>
          <a:p>
            <a:pPr marL="990600" lvl="1" indent="-533400" eaLnBrk="1" fontAlgn="auto" hangingPunct="1">
              <a:spcAft>
                <a:spcPts val="0"/>
              </a:spcAft>
              <a:buFontTx/>
              <a:buAutoNum type="arabicPeriod"/>
              <a:defRPr/>
            </a:pPr>
            <a:r>
              <a:rPr lang="en-US" sz="3200" dirty="0"/>
              <a:t>The way in which people become alienated from one another through power, money, and politics</a:t>
            </a:r>
          </a:p>
          <a:p>
            <a:pPr marL="320040" indent="-320040" eaLnBrk="1" fontAlgn="auto" hangingPunct="1">
              <a:spcAft>
                <a:spcPts val="0"/>
              </a:spcAft>
              <a:buFont typeface="Wingdings"/>
              <a:buChar char=""/>
              <a:defRPr/>
            </a:pP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Title 1">
            <a:extLst>
              <a:ext uri="{FF2B5EF4-FFF2-40B4-BE49-F238E27FC236}">
                <a16:creationId xmlns:a16="http://schemas.microsoft.com/office/drawing/2014/main" id="{65FEF904-C45D-4B95-BC92-A1CFB10AE42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2775" y="228600"/>
            <a:ext cx="8153400" cy="990600"/>
          </a:xfrm>
        </p:spPr>
        <p:txBody>
          <a:bodyPr/>
          <a:lstStyle/>
          <a:p>
            <a:pPr eaLnBrk="1" hangingPunct="1"/>
            <a:r>
              <a:rPr lang="en-US" altLang="en-US"/>
              <a:t>4B. The Feminist Approach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2BFD694-DC93-42D5-B802-7E32D244EBDB}"/>
              </a:ext>
            </a:extLst>
          </p:cNvPr>
          <p:cNvSpPr>
            <a:spLocks noGrp="1"/>
          </p:cNvSpPr>
          <p:nvPr>
            <p:ph sz="quarter" idx="1"/>
          </p:nvPr>
        </p:nvSpPr>
        <p:spPr>
          <a:xfrm>
            <a:off x="3124200" y="1524000"/>
            <a:ext cx="6019800" cy="5334000"/>
          </a:xfrm>
        </p:spPr>
        <p:txBody>
          <a:bodyPr>
            <a:normAutofit lnSpcReduction="10000"/>
          </a:bodyPr>
          <a:lstStyle/>
          <a:p>
            <a:pPr marL="320040" indent="-320040" eaLnBrk="1" fontAlgn="auto" hangingPunct="1">
              <a:spcAft>
                <a:spcPts val="0"/>
              </a:spcAft>
              <a:buFontTx/>
              <a:buNone/>
              <a:defRPr/>
            </a:pPr>
            <a:r>
              <a:rPr lang="en-US" sz="3200" b="1" u="sng" dirty="0"/>
              <a:t>Feminist Criticism</a:t>
            </a:r>
            <a:r>
              <a:rPr lang="en-US" sz="3200" dirty="0"/>
              <a:t> is concerned with the role, position, and influence of women in a literary text.</a:t>
            </a:r>
          </a:p>
          <a:p>
            <a:pPr marL="640080" lvl="1" indent="-274320" eaLnBrk="1" fontAlgn="auto" hangingPunct="1">
              <a:spcAft>
                <a:spcPts val="0"/>
              </a:spcAft>
              <a:buFont typeface="Wingdings 2"/>
              <a:buChar char=""/>
              <a:defRPr/>
            </a:pPr>
            <a:r>
              <a:rPr lang="en-US" sz="3200" dirty="0"/>
              <a:t>Asserts that most “literature” throughout time has been written by men, for men.</a:t>
            </a:r>
          </a:p>
          <a:p>
            <a:pPr marL="640080" lvl="1" indent="-274320" eaLnBrk="1" fontAlgn="auto" hangingPunct="1">
              <a:spcAft>
                <a:spcPts val="0"/>
              </a:spcAft>
              <a:buFont typeface="Wingdings 2"/>
              <a:buChar char=""/>
              <a:defRPr/>
            </a:pPr>
            <a:r>
              <a:rPr lang="en-US" sz="3200" dirty="0"/>
              <a:t>Examines the way that the female consciousness is depicted by both male and female writers.</a:t>
            </a:r>
          </a:p>
          <a:p>
            <a:pPr marL="320040" indent="-320040" eaLnBrk="1" fontAlgn="auto" hangingPunct="1">
              <a:spcAft>
                <a:spcPts val="0"/>
              </a:spcAft>
              <a:buFont typeface="Wingdings"/>
              <a:buChar char=""/>
              <a:defRPr/>
            </a:pPr>
            <a:endParaRPr lang="en-US" dirty="0"/>
          </a:p>
        </p:txBody>
      </p:sp>
      <p:pic>
        <p:nvPicPr>
          <p:cNvPr id="22532" name="Picture 2" descr="feminism-2b">
            <a:extLst>
              <a:ext uri="{FF2B5EF4-FFF2-40B4-BE49-F238E27FC236}">
                <a16:creationId xmlns:a16="http://schemas.microsoft.com/office/drawing/2014/main" id="{37957FCD-096C-450E-8064-3E9DD1F8641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" y="2209800"/>
            <a:ext cx="2487613" cy="3257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Title 1">
            <a:extLst>
              <a:ext uri="{FF2B5EF4-FFF2-40B4-BE49-F238E27FC236}">
                <a16:creationId xmlns:a16="http://schemas.microsoft.com/office/drawing/2014/main" id="{3D04E267-00EB-41E4-876A-008D7467CDE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2775" y="228600"/>
            <a:ext cx="8153400" cy="990600"/>
          </a:xfrm>
        </p:spPr>
        <p:txBody>
          <a:bodyPr/>
          <a:lstStyle/>
          <a:p>
            <a:pPr eaLnBrk="1" hangingPunct="1"/>
            <a:r>
              <a:rPr lang="en-US" altLang="en-US"/>
              <a:t>4B. The Feminist Approach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28CFE3D-3F88-48E2-850B-0794D7BF7BFA}"/>
              </a:ext>
            </a:extLst>
          </p:cNvPr>
          <p:cNvSpPr>
            <a:spLocks noGrp="1"/>
          </p:cNvSpPr>
          <p:nvPr>
            <p:ph sz="quarter" idx="1"/>
          </p:nvPr>
        </p:nvSpPr>
        <p:spPr>
          <a:xfrm>
            <a:off x="612775" y="1600200"/>
            <a:ext cx="8153400" cy="4495800"/>
          </a:xfrm>
        </p:spPr>
        <p:txBody>
          <a:bodyPr>
            <a:normAutofit/>
          </a:bodyPr>
          <a:lstStyle/>
          <a:p>
            <a:pPr marL="609600" indent="-609600" eaLnBrk="1" fontAlgn="auto" hangingPunct="1">
              <a:spcAft>
                <a:spcPts val="0"/>
              </a:spcAft>
              <a:buFontTx/>
              <a:buNone/>
              <a:defRPr/>
            </a:pPr>
            <a:r>
              <a:rPr lang="en-US" sz="3200" b="1" u="sng" dirty="0"/>
              <a:t>4 Basic Principles of Feminist Criticism</a:t>
            </a:r>
            <a:endParaRPr lang="en-US" sz="3200" dirty="0"/>
          </a:p>
          <a:p>
            <a:pPr marL="609600" indent="-609600" eaLnBrk="1" fontAlgn="auto" hangingPunct="1">
              <a:spcAft>
                <a:spcPts val="0"/>
              </a:spcAft>
              <a:buFontTx/>
              <a:buAutoNum type="arabicPeriod"/>
              <a:defRPr/>
            </a:pPr>
            <a:r>
              <a:rPr lang="en-US" sz="3200" dirty="0"/>
              <a:t>Western civilization is patriarchal.</a:t>
            </a:r>
          </a:p>
          <a:p>
            <a:pPr marL="609600" indent="-609600" eaLnBrk="1" fontAlgn="auto" hangingPunct="1">
              <a:spcAft>
                <a:spcPts val="0"/>
              </a:spcAft>
              <a:buFontTx/>
              <a:buAutoNum type="arabicPeriod"/>
              <a:defRPr/>
            </a:pPr>
            <a:r>
              <a:rPr lang="en-US" sz="3200" dirty="0"/>
              <a:t>The concepts of gender are mainly cultural ideas created by patriarchal societies.</a:t>
            </a:r>
          </a:p>
          <a:p>
            <a:pPr marL="609600" indent="-609600" eaLnBrk="1" fontAlgn="auto" hangingPunct="1">
              <a:spcAft>
                <a:spcPts val="0"/>
              </a:spcAft>
              <a:buFontTx/>
              <a:buAutoNum type="arabicPeriod"/>
              <a:defRPr/>
            </a:pPr>
            <a:r>
              <a:rPr lang="en-US" sz="3200" dirty="0"/>
              <a:t>Patriarchal ideals pervade “literature.”</a:t>
            </a:r>
          </a:p>
          <a:p>
            <a:pPr marL="609600" indent="-609600" eaLnBrk="1" fontAlgn="auto" hangingPunct="1">
              <a:spcAft>
                <a:spcPts val="0"/>
              </a:spcAft>
              <a:buFontTx/>
              <a:buAutoNum type="arabicPeriod"/>
              <a:defRPr/>
            </a:pPr>
            <a:r>
              <a:rPr lang="en-US" sz="3200" dirty="0"/>
              <a:t>Most “literature” through time has been gender-biased.</a:t>
            </a:r>
          </a:p>
          <a:p>
            <a:pPr marL="320040" indent="-320040" eaLnBrk="1" fontAlgn="auto" hangingPunct="1">
              <a:spcAft>
                <a:spcPts val="0"/>
              </a:spcAft>
              <a:buFont typeface="Wingdings"/>
              <a:buChar char=""/>
              <a:defRPr/>
            </a:pPr>
            <a:endParaRPr lang="en-US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>
            <a:extLst>
              <a:ext uri="{FF2B5EF4-FFF2-40B4-BE49-F238E27FC236}">
                <a16:creationId xmlns:a16="http://schemas.microsoft.com/office/drawing/2014/main" id="{4C92F1DD-ED7F-41BD-B04F-016C9C968F6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228600"/>
            <a:ext cx="8153400" cy="990600"/>
          </a:xfrm>
        </p:spPr>
        <p:txBody>
          <a:bodyPr/>
          <a:lstStyle/>
          <a:p>
            <a:pPr eaLnBrk="1" hangingPunct="1"/>
            <a:r>
              <a:rPr lang="en-US" altLang="en-US"/>
              <a:t>5. The Biographical Approach</a:t>
            </a:r>
          </a:p>
        </p:txBody>
      </p:sp>
      <p:sp>
        <p:nvSpPr>
          <p:cNvPr id="24579" name="Rectangle 3">
            <a:extLst>
              <a:ext uri="{FF2B5EF4-FFF2-40B4-BE49-F238E27FC236}">
                <a16:creationId xmlns:a16="http://schemas.microsoft.com/office/drawing/2014/main" id="{CAB9BC93-4FEE-46D8-BB2E-756E9223F16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12775" y="1600200"/>
            <a:ext cx="4492625" cy="4525963"/>
          </a:xfrm>
        </p:spPr>
        <p:txBody>
          <a:bodyPr/>
          <a:lstStyle/>
          <a:p>
            <a:pPr marL="552450" indent="-552450" eaLnBrk="1" hangingPunct="1">
              <a:buFont typeface="Wingdings" panose="05000000000000000000" pitchFamily="2" charset="2"/>
              <a:buNone/>
            </a:pPr>
            <a:r>
              <a:rPr lang="en-US" altLang="en-US" b="1" u="sng"/>
              <a:t>Biographical Criticism</a:t>
            </a:r>
            <a:r>
              <a:rPr lang="en-US" altLang="en-US"/>
              <a:t> argues that we must take an author’s life and background into account when we study a text.</a:t>
            </a:r>
          </a:p>
        </p:txBody>
      </p:sp>
      <p:pic>
        <p:nvPicPr>
          <p:cNvPr id="24580" name="Picture 5" descr="Edgar_Allan_Poe">
            <a:extLst>
              <a:ext uri="{FF2B5EF4-FFF2-40B4-BE49-F238E27FC236}">
                <a16:creationId xmlns:a16="http://schemas.microsoft.com/office/drawing/2014/main" id="{82902475-A3E4-407B-872A-A58E9CAD949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0" y="1600200"/>
            <a:ext cx="2335213" cy="2924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4581" name="Picture 7" descr="18-memorable-character-names-from-the-works-of-charles-dickens-1">
            <a:extLst>
              <a:ext uri="{FF2B5EF4-FFF2-40B4-BE49-F238E27FC236}">
                <a16:creationId xmlns:a16="http://schemas.microsoft.com/office/drawing/2014/main" id="{754C06BC-E339-445F-82AD-CF14F72D386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200" y="4419600"/>
            <a:ext cx="2209800" cy="2143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4582" name="Picture 9" descr="William_Shakespeare_portrait">
            <a:extLst>
              <a:ext uri="{FF2B5EF4-FFF2-40B4-BE49-F238E27FC236}">
                <a16:creationId xmlns:a16="http://schemas.microsoft.com/office/drawing/2014/main" id="{EE9A3AF4-BC4F-4C0B-8CAA-1FD6B6CAC05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53200" y="4724400"/>
            <a:ext cx="1636713" cy="1905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4583" name="Picture 11" descr="angelou">
            <a:extLst>
              <a:ext uri="{FF2B5EF4-FFF2-40B4-BE49-F238E27FC236}">
                <a16:creationId xmlns:a16="http://schemas.microsoft.com/office/drawing/2014/main" id="{2084EBA9-262D-4A0E-B44B-1FF75A4CA69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86200" y="3962400"/>
            <a:ext cx="1657350" cy="1895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2">
            <a:extLst>
              <a:ext uri="{FF2B5EF4-FFF2-40B4-BE49-F238E27FC236}">
                <a16:creationId xmlns:a16="http://schemas.microsoft.com/office/drawing/2014/main" id="{5CBB28F6-28ED-41AD-9A71-6692F26327A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228600"/>
            <a:ext cx="8153400" cy="990600"/>
          </a:xfrm>
        </p:spPr>
        <p:txBody>
          <a:bodyPr/>
          <a:lstStyle/>
          <a:p>
            <a:pPr eaLnBrk="1" hangingPunct="1"/>
            <a:r>
              <a:rPr lang="en-US" altLang="en-US"/>
              <a:t>5. The Biographical Approach</a:t>
            </a:r>
          </a:p>
        </p:txBody>
      </p:sp>
      <p:sp>
        <p:nvSpPr>
          <p:cNvPr id="25603" name="Rectangle 3">
            <a:extLst>
              <a:ext uri="{FF2B5EF4-FFF2-40B4-BE49-F238E27FC236}">
                <a16:creationId xmlns:a16="http://schemas.microsoft.com/office/drawing/2014/main" id="{26138FD8-22D6-464B-A8E8-E69FB7D9ACF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12775" y="1600200"/>
            <a:ext cx="8153400" cy="4525963"/>
          </a:xfrm>
        </p:spPr>
        <p:txBody>
          <a:bodyPr/>
          <a:lstStyle/>
          <a:p>
            <a:pPr marL="552450" indent="-552450" eaLnBrk="1" hangingPunct="1">
              <a:buFont typeface="Wingdings" panose="05000000000000000000" pitchFamily="2" charset="2"/>
              <a:buNone/>
            </a:pPr>
            <a:r>
              <a:rPr lang="en-US" altLang="en-US" b="1" u="sng"/>
              <a:t>Three Benefits:</a:t>
            </a:r>
            <a:endParaRPr lang="en-US" altLang="en-US" b="1"/>
          </a:p>
          <a:p>
            <a:pPr marL="552450" indent="-552450" eaLnBrk="1" hangingPunct="1">
              <a:buFont typeface="Wingdings" panose="05000000000000000000" pitchFamily="2" charset="2"/>
              <a:buAutoNum type="arabicPeriod"/>
            </a:pPr>
            <a:r>
              <a:rPr lang="en-US" altLang="en-US"/>
              <a:t>Facts about an author’s experience can help a reader decide how to interpret a text.</a:t>
            </a:r>
          </a:p>
          <a:p>
            <a:pPr marL="552450" indent="-552450" eaLnBrk="1" hangingPunct="1">
              <a:buFont typeface="Wingdings" panose="05000000000000000000" pitchFamily="2" charset="2"/>
              <a:buAutoNum type="arabicPeriod"/>
            </a:pPr>
            <a:r>
              <a:rPr lang="en-US" altLang="en-US"/>
              <a:t>A reader can better appreciate a text by knowing a writer’s struggles or difficulties in creating that text.</a:t>
            </a:r>
          </a:p>
          <a:p>
            <a:pPr marL="552450" indent="-552450" eaLnBrk="1" hangingPunct="1">
              <a:buFont typeface="Wingdings" panose="05000000000000000000" pitchFamily="2" charset="2"/>
              <a:buAutoNum type="arabicPeriod"/>
            </a:pPr>
            <a:r>
              <a:rPr lang="en-US" altLang="en-US"/>
              <a:t>A reader can understand a writer’s preoccupation by studying the way they apply and modify their own life experiences in their works.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Title 1">
            <a:extLst>
              <a:ext uri="{FF2B5EF4-FFF2-40B4-BE49-F238E27FC236}">
                <a16:creationId xmlns:a16="http://schemas.microsoft.com/office/drawing/2014/main" id="{007222D7-3B8D-4690-BE30-534404E6C27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2775" y="228600"/>
            <a:ext cx="8153400" cy="990600"/>
          </a:xfrm>
        </p:spPr>
        <p:txBody>
          <a:bodyPr/>
          <a:lstStyle/>
          <a:p>
            <a:pPr eaLnBrk="1" hangingPunct="1"/>
            <a:r>
              <a:rPr lang="en-US" altLang="en-US"/>
              <a:t>6. The New Historicist Approach</a:t>
            </a:r>
          </a:p>
        </p:txBody>
      </p:sp>
      <p:sp>
        <p:nvSpPr>
          <p:cNvPr id="26627" name="Content Placeholder 2">
            <a:extLst>
              <a:ext uri="{FF2B5EF4-FFF2-40B4-BE49-F238E27FC236}">
                <a16:creationId xmlns:a16="http://schemas.microsoft.com/office/drawing/2014/main" id="{6EFC187E-341F-4CBD-A3A5-9416D77F72ED}"/>
              </a:ext>
            </a:extLst>
          </p:cNvPr>
          <p:cNvSpPr>
            <a:spLocks noGrp="1"/>
          </p:cNvSpPr>
          <p:nvPr>
            <p:ph sz="quarter" idx="1"/>
          </p:nvPr>
        </p:nvSpPr>
        <p:spPr>
          <a:xfrm>
            <a:off x="612775" y="1447800"/>
            <a:ext cx="8153400" cy="5181600"/>
          </a:xfrm>
        </p:spPr>
        <p:txBody>
          <a:bodyPr/>
          <a:lstStyle/>
          <a:p>
            <a:pPr eaLnBrk="1" hangingPunct="1">
              <a:buFont typeface="Wingdings" panose="05000000000000000000" pitchFamily="2" charset="2"/>
              <a:buNone/>
            </a:pPr>
            <a:r>
              <a:rPr lang="en-US" altLang="en-US" b="1" u="sng"/>
              <a:t>New Historicist Criticism</a:t>
            </a:r>
            <a:r>
              <a:rPr lang="en-US" altLang="en-US"/>
              <a:t> argues that every literary work is a product of its time and its world.</a:t>
            </a:r>
          </a:p>
        </p:txBody>
      </p:sp>
      <p:pic>
        <p:nvPicPr>
          <p:cNvPr id="26628" name="Picture 2" descr="http://www.stosyth.gov.uk/images/editor/Jun03queen-elizabeth.jpeg">
            <a:extLst>
              <a:ext uri="{FF2B5EF4-FFF2-40B4-BE49-F238E27FC236}">
                <a16:creationId xmlns:a16="http://schemas.microsoft.com/office/drawing/2014/main" id="{91B45C4C-E910-4854-A446-E2DAADF15EE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67400" y="2362200"/>
            <a:ext cx="2198688" cy="2066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6629" name="Picture 4" descr="http://www.pa.msu.edu/~yang/NuclearBomb.jpg">
            <a:extLst>
              <a:ext uri="{FF2B5EF4-FFF2-40B4-BE49-F238E27FC236}">
                <a16:creationId xmlns:a16="http://schemas.microsoft.com/office/drawing/2014/main" id="{73EDD0F0-1C09-4DDA-B440-933012378D7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81600" y="4495800"/>
            <a:ext cx="3657600" cy="2173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6630" name="Picture 6" descr="http://www.timswineblog.com/~ASSETS/IMG/upload/Prise_de_la_Bastille.jpg">
            <a:extLst>
              <a:ext uri="{FF2B5EF4-FFF2-40B4-BE49-F238E27FC236}">
                <a16:creationId xmlns:a16="http://schemas.microsoft.com/office/drawing/2014/main" id="{08B4F88B-00FF-4FE1-B45F-681B8A73FE4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" y="2971800"/>
            <a:ext cx="4475163" cy="3352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Title 1">
            <a:extLst>
              <a:ext uri="{FF2B5EF4-FFF2-40B4-BE49-F238E27FC236}">
                <a16:creationId xmlns:a16="http://schemas.microsoft.com/office/drawing/2014/main" id="{4E707DF3-22AC-4834-BC26-C00FEB161AF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2775" y="228600"/>
            <a:ext cx="8153400" cy="990600"/>
          </a:xfrm>
        </p:spPr>
        <p:txBody>
          <a:bodyPr/>
          <a:lstStyle/>
          <a:p>
            <a:pPr eaLnBrk="1" hangingPunct="1"/>
            <a:r>
              <a:rPr lang="en-US" altLang="en-US"/>
              <a:t>6. The New Historicist Approach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9A86FA8-D8DB-4108-82F4-E02D62647E03}"/>
              </a:ext>
            </a:extLst>
          </p:cNvPr>
          <p:cNvSpPr>
            <a:spLocks noGrp="1"/>
          </p:cNvSpPr>
          <p:nvPr>
            <p:ph sz="quarter" idx="1"/>
          </p:nvPr>
        </p:nvSpPr>
        <p:spPr>
          <a:xfrm>
            <a:off x="152400" y="1600200"/>
            <a:ext cx="8991600" cy="4495800"/>
          </a:xfrm>
        </p:spPr>
        <p:txBody>
          <a:bodyPr/>
          <a:lstStyle/>
          <a:p>
            <a:pPr eaLnBrk="1" hangingPunct="1">
              <a:buFont typeface="Wingdings" panose="05000000000000000000" pitchFamily="2" charset="2"/>
              <a:buNone/>
              <a:defRPr/>
            </a:pPr>
            <a:r>
              <a:rPr lang="en-US" dirty="0"/>
              <a:t>New Historicism:</a:t>
            </a:r>
          </a:p>
          <a:p>
            <a:pPr marL="514350" indent="-514350" eaLnBrk="1" hangingPunct="1">
              <a:buFont typeface="+mj-lt"/>
              <a:buAutoNum type="arabicPeriod"/>
              <a:defRPr/>
            </a:pPr>
            <a:r>
              <a:rPr lang="en-US" dirty="0"/>
              <a:t>Provides background information necessary to understand how literary texts were perceived in their time.</a:t>
            </a:r>
          </a:p>
          <a:p>
            <a:pPr marL="514350" indent="-514350" eaLnBrk="1" hangingPunct="1">
              <a:buFont typeface="+mj-lt"/>
              <a:buAutoNum type="arabicPeriod"/>
              <a:defRPr/>
            </a:pPr>
            <a:r>
              <a:rPr lang="en-US" dirty="0"/>
              <a:t>Shows how literary texts reflect ideas and attitudes of the time in which they were written.</a:t>
            </a:r>
          </a:p>
          <a:p>
            <a:pPr eaLnBrk="1" hangingPunct="1">
              <a:defRPr/>
            </a:pPr>
            <a:r>
              <a:rPr lang="en-US" dirty="0"/>
              <a:t>New historicist critics often compare the language in contemporary documents and literary texts to reveal cultural assumptions and values in the text.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2">
            <a:extLst>
              <a:ext uri="{FF2B5EF4-FFF2-40B4-BE49-F238E27FC236}">
                <a16:creationId xmlns:a16="http://schemas.microsoft.com/office/drawing/2014/main" id="{F0912D7F-7BB3-4C01-AC9C-32EFEADBE8F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228600"/>
            <a:ext cx="8153400" cy="990600"/>
          </a:xfrm>
        </p:spPr>
        <p:txBody>
          <a:bodyPr/>
          <a:lstStyle/>
          <a:p>
            <a:pPr eaLnBrk="1" hangingPunct="1"/>
            <a:r>
              <a:rPr lang="en-US" altLang="en-US" b="1"/>
              <a:t>REMEMBER…</a:t>
            </a:r>
          </a:p>
        </p:txBody>
      </p:sp>
      <p:sp>
        <p:nvSpPr>
          <p:cNvPr id="28675" name="Rectangle 3">
            <a:extLst>
              <a:ext uri="{FF2B5EF4-FFF2-40B4-BE49-F238E27FC236}">
                <a16:creationId xmlns:a16="http://schemas.microsoft.com/office/drawing/2014/main" id="{562E5D28-39CD-44CE-B947-3CD77FB0B75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12775" y="1600200"/>
            <a:ext cx="8153400" cy="4525963"/>
          </a:xfrm>
        </p:spPr>
        <p:txBody>
          <a:bodyPr/>
          <a:lstStyle/>
          <a:p>
            <a:pPr eaLnBrk="1" hangingPunct="1"/>
            <a:r>
              <a:rPr lang="en-US" altLang="en-US"/>
              <a:t>We will never look at a text STRICTLY from one standpoint or another, ignoring all other views.  That is antithetical to what we are trying to do.</a:t>
            </a:r>
          </a:p>
          <a:p>
            <a:pPr eaLnBrk="1" hangingPunct="1"/>
            <a:r>
              <a:rPr lang="en-US" altLang="en-US"/>
              <a:t>We should always keep our focus on the text and use these critical approaches to clarify our understanding of a text and develop an interpretation of it.</a:t>
            </a:r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 /><Relationship Id="rId1" Type="http://schemas.openxmlformats.org/officeDocument/2006/relationships/image" Target="../media/image1.jpeg" /></Relationships>
</file>

<file path=ppt/theme/theme1.xml><?xml version="1.0" encoding="utf-8"?>
<a:theme xmlns:a="http://schemas.openxmlformats.org/drawingml/2006/main" name="Median">
  <a:themeElements>
    <a:clrScheme name="Median">
      <a:dk1>
        <a:sysClr val="windowText" lastClr="000000"/>
      </a:dk1>
      <a:lt1>
        <a:sysClr val="window" lastClr="FFFFFF"/>
      </a:lt1>
      <a:dk2>
        <a:srgbClr val="775F55"/>
      </a:dk2>
      <a:lt2>
        <a:srgbClr val="EBDDC3"/>
      </a:lt2>
      <a:accent1>
        <a:srgbClr val="94B6D2"/>
      </a:accent1>
      <a:accent2>
        <a:srgbClr val="DD8047"/>
      </a:accent2>
      <a:accent3>
        <a:srgbClr val="A5AB81"/>
      </a:accent3>
      <a:accent4>
        <a:srgbClr val="D8B25C"/>
      </a:accent4>
      <a:accent5>
        <a:srgbClr val="7BA79D"/>
      </a:accent5>
      <a:accent6>
        <a:srgbClr val="968C8C"/>
      </a:accent6>
      <a:hlink>
        <a:srgbClr val="F7B615"/>
      </a:hlink>
      <a:folHlink>
        <a:srgbClr val="704404"/>
      </a:folHlink>
    </a:clrScheme>
    <a:fontScheme name="Median">
      <a:majorFont>
        <a:latin typeface="Tw Cen MT"/>
        <a:ea typeface=""/>
        <a:cs typeface=""/>
        <a:font script="Grek" typeface="Calibri"/>
        <a:font script="Cyrl" typeface="Calibri"/>
        <a:font script="Jpan" typeface="HGPｺﾞｼｯｸE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Tw Cen MT"/>
        <a:ea typeface=""/>
        <a:cs typeface=""/>
        <a:font script="Grek" typeface="Calibri"/>
        <a:font script="Cyrl" typeface="Calibri"/>
        <a:font script="Jpan" typeface="HGPｺﾞｼｯｸE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Median">
      <a:fillStyleLst>
        <a:solidFill>
          <a:schemeClr val="phClr"/>
        </a:solidFill>
        <a:solidFill>
          <a:schemeClr val="phClr">
            <a:tint val="50000"/>
          </a:schemeClr>
        </a:solidFill>
        <a:solidFill>
          <a:schemeClr val="phClr"/>
        </a:solidFill>
      </a:fillStyleLst>
      <a:lnStyleLst>
        <a:ln w="100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47625" cap="flat" cmpd="dbl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300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38100" dist="300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  <a:scene3d>
            <a:camera prst="isometricTopDown" fov="0">
              <a:rot lat="0" lon="0" rev="0"/>
            </a:camera>
            <a:lightRig rig="balanced" dir="t">
              <a:rot lat="0" lon="0" rev="13800000"/>
            </a:lightRig>
          </a:scene3d>
          <a:sp3d extrusionH="12700" prstMaterial="plastic">
            <a:bevelT w="38100" h="25400" prst="softRound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90000"/>
                <a:satMod val="140000"/>
              </a:schemeClr>
              <a:schemeClr val="phClr">
                <a:satMod val="120000"/>
              </a:schemeClr>
            </a:duotone>
          </a:blip>
          <a:tile tx="0" ty="0" sx="100000" sy="100000" flip="none" algn="tl"/>
        </a:blipFill>
        <a:blipFill>
          <a:blip xmlns:r="http://schemas.openxmlformats.org/officeDocument/2006/relationships" r:embed="rId2">
            <a:duotone>
              <a:schemeClr val="phClr">
                <a:shade val="90000"/>
                <a:satMod val="140000"/>
              </a:schemeClr>
              <a:schemeClr val="phClr">
                <a:satMod val="120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Median">
    <a:dk1>
      <a:sysClr val="windowText" lastClr="000000"/>
    </a:dk1>
    <a:lt1>
      <a:sysClr val="window" lastClr="FFFFFF"/>
    </a:lt1>
    <a:dk2>
      <a:srgbClr val="775F55"/>
    </a:dk2>
    <a:lt2>
      <a:srgbClr val="EBDDC3"/>
    </a:lt2>
    <a:accent1>
      <a:srgbClr val="94B6D2"/>
    </a:accent1>
    <a:accent2>
      <a:srgbClr val="DD8047"/>
    </a:accent2>
    <a:accent3>
      <a:srgbClr val="A5AB81"/>
    </a:accent3>
    <a:accent4>
      <a:srgbClr val="D8B25C"/>
    </a:accent4>
    <a:accent5>
      <a:srgbClr val="7BA79D"/>
    </a:accent5>
    <a:accent6>
      <a:srgbClr val="968C8C"/>
    </a:accent6>
    <a:hlink>
      <a:srgbClr val="F7B615"/>
    </a:hlink>
    <a:folHlink>
      <a:srgbClr val="704404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>Median</Template>
  <TotalTime>72</TotalTime>
  <Words>961</Words>
  <Application>Microsoft Office PowerPoint</Application>
  <PresentationFormat>On-screen Show (4:3)</PresentationFormat>
  <Paragraphs>89</Paragraphs>
  <Slides>20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1" baseType="lpstr">
      <vt:lpstr>Median</vt:lpstr>
      <vt:lpstr>Critical Approaches to Literature</vt:lpstr>
      <vt:lpstr>Unit Focus Questions</vt:lpstr>
      <vt:lpstr>Critical Approaches to the Study of Literature</vt:lpstr>
      <vt:lpstr>Critical Approaches to Consider</vt:lpstr>
      <vt:lpstr>Questions to Ponder for Each Theory/Approach</vt:lpstr>
      <vt:lpstr>1. The Reader-Response Approach</vt:lpstr>
      <vt:lpstr>1. The Reader-Response Approach</vt:lpstr>
      <vt:lpstr>2. The Formalist Approach</vt:lpstr>
      <vt:lpstr>2. The Formalist Approach</vt:lpstr>
      <vt:lpstr>3. The Psychological/ Psychoanalytic Approach</vt:lpstr>
      <vt:lpstr>4. The Sociological Approach</vt:lpstr>
      <vt:lpstr>4A. The Marxist Approach</vt:lpstr>
      <vt:lpstr>4A. The Marxist Approach</vt:lpstr>
      <vt:lpstr>4B. The Feminist Approach</vt:lpstr>
      <vt:lpstr>4B. The Feminist Approach</vt:lpstr>
      <vt:lpstr>5. The Biographical Approach</vt:lpstr>
      <vt:lpstr>5. The Biographical Approach</vt:lpstr>
      <vt:lpstr>6. The New Historicist Approach</vt:lpstr>
      <vt:lpstr>6. The New Historicist Approach</vt:lpstr>
      <vt:lpstr>REMEMBER…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Critical Approaches to Literature</dc:title>
  <dc:creator>RJ Feudo</dc:creator>
  <cp:lastModifiedBy>RJ Feudo</cp:lastModifiedBy>
  <cp:revision>16</cp:revision>
  <dcterms:created xsi:type="dcterms:W3CDTF">2009-09-09T03:01:03Z</dcterms:created>
  <dcterms:modified xsi:type="dcterms:W3CDTF">2018-07-12T05:43:51Z</dcterms:modified>
</cp:coreProperties>
</file>