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ubatomic_particle" TargetMode="External"/><Relationship Id="rId7" Type="http://schemas.openxmlformats.org/officeDocument/2006/relationships/hyperlink" Target="https://en.wikipedia.org/wiki/Nuclide" TargetMode="External"/><Relationship Id="rId2" Type="http://schemas.openxmlformats.org/officeDocument/2006/relationships/hyperlink" Target="https://en.wikipedia.org/wiki/Atomic_nucle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Electron" TargetMode="External"/><Relationship Id="rId5" Type="http://schemas.openxmlformats.org/officeDocument/2006/relationships/hyperlink" Target="https://en.wikipedia.org/wiki/Energy" TargetMode="External"/><Relationship Id="rId4" Type="http://schemas.openxmlformats.org/officeDocument/2006/relationships/hyperlink" Target="https://en.wikipedia.org/wiki/Neutr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hemical_equat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hesciencedictionary.org/particle/" TargetMode="External"/><Relationship Id="rId2" Type="http://schemas.openxmlformats.org/officeDocument/2006/relationships/hyperlink" Target="http://thesciencedictionary.org/reac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sciencedictionary.org/nucle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CHAPTER-2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n-US" sz="11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NUCLEAR REACTIONS</a:t>
            </a:r>
            <a:endParaRPr lang="en-US" sz="11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POINTS TO BE STUDY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2.1 General scheme of nuclear reactions</a:t>
            </a:r>
          </a:p>
          <a:p>
            <a:r>
              <a:rPr lang="en-US" dirty="0" smtClean="0"/>
              <a:t>2.2 Q value of nuclear reactions</a:t>
            </a:r>
          </a:p>
          <a:p>
            <a:r>
              <a:rPr lang="en-US" dirty="0" smtClean="0"/>
              <a:t>2.3 Threshold energy</a:t>
            </a:r>
          </a:p>
          <a:p>
            <a:r>
              <a:rPr lang="en-US" dirty="0" smtClean="0"/>
              <a:t>2.4 Cross section of nuclear reactions (qualitative)</a:t>
            </a:r>
          </a:p>
          <a:p>
            <a:r>
              <a:rPr lang="en-US" dirty="0" smtClean="0"/>
              <a:t>2.5 Stripping reactions</a:t>
            </a:r>
          </a:p>
          <a:p>
            <a:r>
              <a:rPr lang="en-US" dirty="0" smtClean="0"/>
              <a:t>2.6 Pick-up reactions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/>
              <a:t>Nuclear reaction</a:t>
            </a:r>
            <a:r>
              <a:rPr lang="en-US" sz="4000" dirty="0" smtClean="0"/>
              <a:t> is semantically considered to be the process in which two </a:t>
            </a:r>
            <a:r>
              <a:rPr lang="en-US" sz="4000" dirty="0" smtClean="0">
                <a:hlinkClick r:id="rId2" tooltip="Atomic nucleus"/>
              </a:rPr>
              <a:t>nuclei</a:t>
            </a:r>
            <a:r>
              <a:rPr lang="en-US" sz="4000" dirty="0" smtClean="0"/>
              <a:t> of an atom and a </a:t>
            </a:r>
            <a:r>
              <a:rPr lang="en-US" sz="4000" dirty="0" smtClean="0">
                <a:hlinkClick r:id="rId3" tooltip="Subatomic particle"/>
              </a:rPr>
              <a:t>subatomic particle</a:t>
            </a:r>
            <a:r>
              <a:rPr lang="en-US" sz="4000" dirty="0" smtClean="0"/>
              <a:t> (such as a proton, </a:t>
            </a:r>
            <a:r>
              <a:rPr lang="en-US" sz="4000" dirty="0" smtClean="0">
                <a:hlinkClick r:id="rId4" tooltip="Neutron"/>
              </a:rPr>
              <a:t>neutron</a:t>
            </a:r>
            <a:r>
              <a:rPr lang="en-US" sz="4000" dirty="0" smtClean="0"/>
              <a:t>, or high </a:t>
            </a:r>
            <a:r>
              <a:rPr lang="en-US" sz="4000" dirty="0" smtClean="0">
                <a:hlinkClick r:id="rId5" tooltip="Energy"/>
              </a:rPr>
              <a:t>energy</a:t>
            </a:r>
            <a:r>
              <a:rPr lang="en-US" sz="4000" dirty="0" smtClean="0"/>
              <a:t> </a:t>
            </a:r>
            <a:r>
              <a:rPr lang="en-US" sz="4000" dirty="0" smtClean="0">
                <a:hlinkClick r:id="rId6" tooltip="Electron"/>
              </a:rPr>
              <a:t>electron</a:t>
            </a:r>
            <a:r>
              <a:rPr lang="en-US" sz="4000" dirty="0" smtClean="0"/>
              <a:t>) from outside the atom, collide to produce one or more </a:t>
            </a:r>
            <a:r>
              <a:rPr lang="en-US" sz="4000" dirty="0" smtClean="0">
                <a:hlinkClick r:id="rId7" tooltip="Nuclide"/>
              </a:rPr>
              <a:t>nuclides</a:t>
            </a:r>
            <a:r>
              <a:rPr lang="en-US" sz="4000" dirty="0" smtClean="0"/>
              <a:t> that are different from the nuclide(s) that began the process. 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Q-value and energy balance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In writing down the reaction equation, in a way analogous to a </a:t>
            </a:r>
            <a:r>
              <a:rPr lang="en-US" dirty="0" smtClean="0">
                <a:hlinkClick r:id="rId2" tooltip="Chemical equation"/>
              </a:rPr>
              <a:t>chemical equation</a:t>
            </a:r>
            <a:r>
              <a:rPr lang="en-US" dirty="0" smtClean="0"/>
              <a:t>, one may in addition give the reaction energy on the right side:</a:t>
            </a:r>
          </a:p>
          <a:p>
            <a:pPr>
              <a:buNone/>
            </a:pPr>
            <a:r>
              <a:rPr lang="en-US" dirty="0" smtClean="0"/>
              <a:t>nucleus + projectile → Final nucleus + ejectile + </a:t>
            </a:r>
            <a:r>
              <a:rPr lang="en-US" i="1" dirty="0" smtClean="0"/>
              <a:t>Q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The reaction energy (the "Q-value") is positive for exothermal reactions and negative for </a:t>
            </a:r>
            <a:r>
              <a:rPr lang="en-US" dirty="0" err="1" smtClean="0"/>
              <a:t>endothermal</a:t>
            </a:r>
            <a:r>
              <a:rPr lang="en-US" dirty="0" smtClean="0"/>
              <a:t> reactions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vms.ADMIN-0DD81E43F\Desktop\320px-Li6-D_Reaction.svg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7239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STRIPPING REACTION MECHANISM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vms.ADMIN-0DD81E43F\Desktop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209800"/>
            <a:ext cx="38862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PICKUP REACTION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What is </a:t>
            </a:r>
            <a:r>
              <a:rPr lang="en-US" b="1" dirty="0" smtClean="0"/>
              <a:t>PICK-UP REACTION</a:t>
            </a:r>
            <a:r>
              <a:rPr lang="en-US" dirty="0" smtClean="0"/>
              <a:t>?</a:t>
            </a:r>
          </a:p>
          <a:p>
            <a:pPr fontAlgn="base">
              <a:buNone/>
            </a:pPr>
            <a:r>
              <a:rPr lang="en-US" dirty="0" smtClean="0"/>
              <a:t>Nuclear </a:t>
            </a:r>
            <a:r>
              <a:rPr lang="en-US" dirty="0" smtClean="0">
                <a:hlinkClick r:id="rId2" tooltip="Any change in behaviour of an organism in response to a stimulus,&#10;"/>
              </a:rPr>
              <a:t>reaction</a:t>
            </a:r>
            <a:r>
              <a:rPr lang="en-US" dirty="0" smtClean="0"/>
              <a:t> in which an incident </a:t>
            </a:r>
            <a:r>
              <a:rPr lang="en-US" dirty="0" smtClean="0">
                <a:hlinkClick r:id="rId3" tooltip="Single piece of solid material, usually defined when small by its mesh, or size passing through a specified size of sieve,&#10;"/>
              </a:rPr>
              <a:t>particle</a:t>
            </a:r>
            <a:r>
              <a:rPr lang="en-US" dirty="0" smtClean="0"/>
              <a:t> collects a </a:t>
            </a:r>
            <a:r>
              <a:rPr lang="en-US" dirty="0" smtClean="0">
                <a:hlinkClick r:id="rId4" tooltip="A proton or neutron in the nucleus of an atom.&#10;"/>
              </a:rPr>
              <a:t>nucleon</a:t>
            </a:r>
            <a:r>
              <a:rPr lang="en-US" dirty="0" smtClean="0"/>
              <a:t> from a target atom and proceeds with it.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63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CHAPTER-2</vt:lpstr>
      <vt:lpstr>POINTS TO BE STUDY</vt:lpstr>
      <vt:lpstr>Slide 3</vt:lpstr>
      <vt:lpstr>Q-value and energy balance </vt:lpstr>
      <vt:lpstr>Slide 5</vt:lpstr>
      <vt:lpstr>STRIPPING REACTION MECHANISM</vt:lpstr>
      <vt:lpstr>PICKUP REACTION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CHAPTER-2</dc:title>
  <dc:creator/>
  <cp:lastModifiedBy>vms</cp:lastModifiedBy>
  <cp:revision>13</cp:revision>
  <dcterms:created xsi:type="dcterms:W3CDTF">2006-08-16T00:00:00Z</dcterms:created>
  <dcterms:modified xsi:type="dcterms:W3CDTF">2017-08-02T00:17:41Z</dcterms:modified>
</cp:coreProperties>
</file>