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4" r:id="rId6"/>
    <p:sldId id="262" r:id="rId7"/>
    <p:sldId id="263" r:id="rId8"/>
    <p:sldId id="261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84" autoAdjust="0"/>
  </p:normalViewPr>
  <p:slideViewPr>
    <p:cSldViewPr>
      <p:cViewPr varScale="1">
        <p:scale>
          <a:sx n="74" d="100"/>
          <a:sy n="74" d="100"/>
        </p:scale>
        <p:origin x="-3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03E6A34-AFEA-4F09-8ED5-0F640363CDF2}" type="datetimeFigureOut">
              <a:rPr lang="en-US" smtClean="0"/>
              <a:pPr/>
              <a:t>24/07/2018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C98B0BB-9314-40D8-B5AC-9B97075479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133600"/>
            <a:ext cx="3313355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Nucleus </a:t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&amp;</a:t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Nucleolus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Joel\Pictures\nucleus1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83740"/>
            <a:ext cx="3886200" cy="4566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045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2819400" cy="80113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History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52578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Robert Brown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1773-1858</a:t>
            </a:r>
          </a:p>
          <a:p>
            <a:pPr algn="ctr"/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43000"/>
            <a:ext cx="3193701" cy="3889360"/>
          </a:xfrm>
        </p:spPr>
      </p:pic>
      <p:sp>
        <p:nvSpPr>
          <p:cNvPr id="10" name="TextBox 9"/>
          <p:cNvSpPr txBox="1"/>
          <p:nvPr/>
        </p:nvSpPr>
        <p:spPr>
          <a:xfrm>
            <a:off x="762000" y="1641425"/>
            <a:ext cx="4267200" cy="415498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-Discovered in 1831 by           Scottish botanist Robert Brown</a:t>
            </a:r>
          </a:p>
          <a:p>
            <a:endParaRPr lang="en-US" sz="2400" dirty="0"/>
          </a:p>
          <a:p>
            <a:r>
              <a:rPr lang="en-US" sz="2400" dirty="0" smtClean="0"/>
              <a:t>-Suggested </a:t>
            </a:r>
            <a:r>
              <a:rPr lang="en-US" sz="2400" dirty="0"/>
              <a:t>the nucleus played a key role in fertilization and development of the embryo in plants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-Name (nucleus) derived from the Latin word for kernel/nut</a:t>
            </a:r>
          </a:p>
        </p:txBody>
      </p:sp>
    </p:spTree>
    <p:extLst>
      <p:ext uri="{BB962C8B-B14F-4D97-AF65-F5344CB8AC3E}">
        <p14:creationId xmlns="" xmlns:p14="http://schemas.microsoft.com/office/powerpoint/2010/main" val="3862438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6200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Main Characteristics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687596"/>
            <a:ext cx="4495800" cy="4419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US" dirty="0" smtClean="0"/>
              <a:t>Membrane-enclosed </a:t>
            </a:r>
            <a:r>
              <a:rPr lang="en-US" dirty="0"/>
              <a:t>organelle found in eukaryotic </a:t>
            </a:r>
            <a:r>
              <a:rPr lang="en-US" dirty="0" smtClean="0"/>
              <a:t>cells</a:t>
            </a:r>
          </a:p>
          <a:p>
            <a:endParaRPr lang="en-US" dirty="0" smtClean="0"/>
          </a:p>
          <a:p>
            <a:r>
              <a:rPr lang="en-US" dirty="0" smtClean="0"/>
              <a:t>Generally found in the central region of the cell (in animal cells)</a:t>
            </a:r>
          </a:p>
          <a:p>
            <a:endParaRPr lang="en-US" dirty="0"/>
          </a:p>
          <a:p>
            <a:r>
              <a:rPr lang="en-US" dirty="0" smtClean="0"/>
              <a:t>Roughly spherically shaped</a:t>
            </a:r>
          </a:p>
          <a:p>
            <a:endParaRPr lang="en-US" dirty="0"/>
          </a:p>
          <a:p>
            <a:r>
              <a:rPr lang="en-US" dirty="0" smtClean="0"/>
              <a:t>Largest and most easily seen organelle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590800"/>
            <a:ext cx="3276600" cy="24514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8229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11821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Primary Functions within the Cell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010400" cy="415622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Repository of genetic information (DNA &amp; RNA)</a:t>
            </a:r>
          </a:p>
          <a:p>
            <a:endParaRPr lang="en-US" dirty="0"/>
          </a:p>
          <a:p>
            <a:r>
              <a:rPr lang="en-US" dirty="0" smtClean="0"/>
              <a:t>Enables the synthesis of nearly all proteins</a:t>
            </a:r>
          </a:p>
          <a:p>
            <a:endParaRPr lang="en-US" dirty="0"/>
          </a:p>
          <a:p>
            <a:r>
              <a:rPr lang="en-US" dirty="0" smtClean="0"/>
              <a:t>Houses the nucleolus</a:t>
            </a:r>
          </a:p>
          <a:p>
            <a:endParaRPr lang="en-US" dirty="0"/>
          </a:p>
          <a:p>
            <a:r>
              <a:rPr lang="en-US" dirty="0" smtClean="0"/>
              <a:t>Responsible for production of ribosomes</a:t>
            </a:r>
          </a:p>
          <a:p>
            <a:endParaRPr lang="en-US" dirty="0"/>
          </a:p>
          <a:p>
            <a:r>
              <a:rPr lang="en-US" dirty="0" smtClean="0"/>
              <a:t>Selective </a:t>
            </a:r>
            <a:r>
              <a:rPr lang="en-US" dirty="0"/>
              <a:t>transportation of regulatory factors and energy molecules through nuclear pores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7309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744" cy="9514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Structure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58368"/>
            <a:ext cx="6172200" cy="4390032"/>
          </a:xfrm>
        </p:spPr>
      </p:pic>
    </p:spTree>
    <p:extLst>
      <p:ext uri="{BB962C8B-B14F-4D97-AF65-F5344CB8AC3E}">
        <p14:creationId xmlns="" xmlns:p14="http://schemas.microsoft.com/office/powerpoint/2010/main" val="25531499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685800"/>
            <a:ext cx="7024744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Nuclear Envelope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905000"/>
            <a:ext cx="3352800" cy="4114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b="1" dirty="0" smtClean="0"/>
              <a:t>Consists of: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/>
              <a:t>Phospholipid bi-layer membrane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Nuclear Pores</a:t>
            </a:r>
          </a:p>
          <a:p>
            <a:endParaRPr lang="en-US" dirty="0"/>
          </a:p>
          <a:p>
            <a:r>
              <a:rPr lang="en-US" dirty="0" smtClean="0"/>
              <a:t>Ribosomes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438400"/>
            <a:ext cx="4259434" cy="2762443"/>
          </a:xfrm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="" xmlns:p14="http://schemas.microsoft.com/office/powerpoint/2010/main" val="3228576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7228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Nuclear Pores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267200" y="1676400"/>
            <a:ext cx="4267200" cy="4648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 smtClean="0"/>
              <a:t>Allow small molecules to diffuse easily between nucleoplasm &amp; cytoplasm</a:t>
            </a:r>
          </a:p>
          <a:p>
            <a:endParaRPr lang="en-US" sz="2000" dirty="0" smtClean="0"/>
          </a:p>
          <a:p>
            <a:r>
              <a:rPr lang="en-US" sz="2000" dirty="0" smtClean="0"/>
              <a:t>Control passage of proteins &amp; RNA protein complexes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Import:  proteins moving in to be incorporated into nuclear structure or to catalyze nuclear activities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Export:  RNA / RNA-protein complexes to the cytoplasm</a:t>
            </a:r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75" y="1828800"/>
            <a:ext cx="3112036" cy="4333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3083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744" cy="8011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Nucleolus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52600"/>
            <a:ext cx="6957508" cy="4495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Largest </a:t>
            </a:r>
            <a:r>
              <a:rPr lang="en-US" dirty="0"/>
              <a:t>structure present inside the boundaries </a:t>
            </a:r>
            <a:r>
              <a:rPr lang="en-US" dirty="0" smtClean="0"/>
              <a:t>of the </a:t>
            </a:r>
            <a:r>
              <a:rPr lang="en-US" dirty="0"/>
              <a:t>nucleus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Dark staining zone in center of nucleus</a:t>
            </a:r>
          </a:p>
          <a:p>
            <a:endParaRPr lang="en-US" dirty="0"/>
          </a:p>
          <a:p>
            <a:r>
              <a:rPr lang="en-US" dirty="0" smtClean="0"/>
              <a:t>Where intensive synthesis of ribosomal RNA takes place</a:t>
            </a:r>
          </a:p>
          <a:p>
            <a:endParaRPr lang="en-US" dirty="0"/>
          </a:p>
          <a:p>
            <a:r>
              <a:rPr lang="en-US" dirty="0"/>
              <a:t>Main </a:t>
            </a:r>
            <a:r>
              <a:rPr lang="en-US" dirty="0" smtClean="0"/>
              <a:t>components </a:t>
            </a:r>
            <a:r>
              <a:rPr lang="en-US" dirty="0"/>
              <a:t>are ribonucleic acid (RNA), deoxyribonucleic acid (DNA) and proteins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12956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762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Progeria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4343400" cy="4648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/>
              <a:t>C</a:t>
            </a:r>
            <a:r>
              <a:rPr lang="en-US" sz="2000" dirty="0" smtClean="0"/>
              <a:t>aused by a mutation in gene LMNA (</a:t>
            </a:r>
            <a:r>
              <a:rPr lang="en-US" sz="2000" dirty="0" err="1" smtClean="0"/>
              <a:t>Lamin</a:t>
            </a:r>
            <a:r>
              <a:rPr lang="en-US" sz="2000" dirty="0" smtClean="0"/>
              <a:t>-A)</a:t>
            </a:r>
          </a:p>
          <a:p>
            <a:endParaRPr lang="en-US" sz="2000" dirty="0" smtClean="0"/>
          </a:p>
          <a:p>
            <a:r>
              <a:rPr lang="en-US" sz="2000" dirty="0" smtClean="0"/>
              <a:t>LMNA </a:t>
            </a:r>
            <a:r>
              <a:rPr lang="en-US" sz="2000" dirty="0"/>
              <a:t>gene produces the </a:t>
            </a:r>
            <a:r>
              <a:rPr lang="en-US" sz="2000" dirty="0" err="1"/>
              <a:t>Lamin</a:t>
            </a:r>
            <a:r>
              <a:rPr lang="en-US" sz="2000" dirty="0"/>
              <a:t> A protein, which is the structural scaffolding that holds the nucleus of a cell together</a:t>
            </a:r>
          </a:p>
          <a:p>
            <a:endParaRPr lang="en-US" sz="2000" dirty="0" smtClean="0"/>
          </a:p>
          <a:p>
            <a:r>
              <a:rPr lang="en-US" sz="2000" dirty="0" smtClean="0"/>
              <a:t>Defective </a:t>
            </a:r>
            <a:r>
              <a:rPr lang="en-US" sz="2000" dirty="0" err="1"/>
              <a:t>Lamin</a:t>
            </a:r>
            <a:r>
              <a:rPr lang="en-US" sz="2000" dirty="0"/>
              <a:t> A protein makes the nucleus unstable. That </a:t>
            </a:r>
            <a:r>
              <a:rPr lang="en-US" sz="2000" dirty="0" smtClean="0"/>
              <a:t>nuclear </a:t>
            </a:r>
            <a:r>
              <a:rPr lang="en-US" sz="2000" dirty="0"/>
              <a:t>instability appears to lead to the process of premature aging in </a:t>
            </a:r>
            <a:r>
              <a:rPr lang="en-US" sz="2000" dirty="0" err="1"/>
              <a:t>Progeria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32" y="1981200"/>
            <a:ext cx="3396496" cy="3581400"/>
          </a:xfrm>
        </p:spPr>
      </p:pic>
    </p:spTree>
    <p:extLst>
      <p:ext uri="{BB962C8B-B14F-4D97-AF65-F5344CB8AC3E}">
        <p14:creationId xmlns="" xmlns:p14="http://schemas.microsoft.com/office/powerpoint/2010/main" val="121134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744" cy="79906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Questions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905000"/>
            <a:ext cx="3776472" cy="390144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What is the dark spot at the center of the nucleus called?</a:t>
            </a:r>
            <a:endParaRPr lang="en-US" dirty="0"/>
          </a:p>
          <a:p>
            <a:pPr marL="822960" lvl="1" indent="-457200">
              <a:buFont typeface="+mj-lt"/>
              <a:buAutoNum type="alphaLcParenR"/>
            </a:pPr>
            <a:endParaRPr lang="en-US" sz="1800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Golgi apparatus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Nuclear pore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Nucleolus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Ribosome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905000"/>
            <a:ext cx="3813048" cy="390143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What are the primary functions of a nuclear pore?</a:t>
            </a:r>
          </a:p>
          <a:p>
            <a:endParaRPr lang="en-US" dirty="0"/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Photosynthesis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Production of proteins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Storage of genetic  material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sz="1800" dirty="0" smtClean="0"/>
              <a:t>Import / Export of specific molecules  </a:t>
            </a: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1168142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539</TotalTime>
  <Words>311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Austin</vt:lpstr>
      <vt:lpstr>Nucleus  &amp; Nucleolus</vt:lpstr>
      <vt:lpstr>History</vt:lpstr>
      <vt:lpstr>Main Characteristics</vt:lpstr>
      <vt:lpstr>Primary Functions within the Cell</vt:lpstr>
      <vt:lpstr>Structure</vt:lpstr>
      <vt:lpstr>Nuclear Envelope</vt:lpstr>
      <vt:lpstr>Nuclear Pores</vt:lpstr>
      <vt:lpstr>Nucleolus</vt:lpstr>
      <vt:lpstr>Progeria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</dc:creator>
  <cp:lastModifiedBy>admin</cp:lastModifiedBy>
  <cp:revision>66</cp:revision>
  <dcterms:created xsi:type="dcterms:W3CDTF">2012-02-29T01:27:38Z</dcterms:created>
  <dcterms:modified xsi:type="dcterms:W3CDTF">2018-07-24T05:01:59Z</dcterms:modified>
</cp:coreProperties>
</file>