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3F195-E334-4B9C-884D-4EFCBBCCA641}" type="datetimeFigureOut">
              <a:rPr lang="en-US" smtClean="0"/>
              <a:pPr/>
              <a:t>16/02/2012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05EB3-B4C4-44BF-8291-357E64569E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3F195-E334-4B9C-884D-4EFCBBCCA641}" type="datetimeFigureOut">
              <a:rPr lang="en-US" smtClean="0"/>
              <a:pPr/>
              <a:t>16/02/2012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05EB3-B4C4-44BF-8291-357E64569E2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iki.answers.com/Q/What_is_a_frog's_respiratory_syste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RESPIRATORY SYSTEM </a:t>
            </a:r>
            <a:endParaRPr lang="en-US" dirty="0">
              <a:solidFill>
                <a:srgbClr val="FF0000"/>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2633086" y="1600200"/>
            <a:ext cx="3877828" cy="4525963"/>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a:stretch>
            <a:fillRect/>
          </a:stretch>
        </p:blipFill>
        <p:spPr bwMode="auto">
          <a:xfrm>
            <a:off x="2667000" y="1600200"/>
            <a:ext cx="3877828"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Cutaneous Respiration - skin</a:t>
            </a:r>
            <a:endParaRPr lang="en-US"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solidFill>
                  <a:srgbClr val="7030A0"/>
                </a:solidFill>
              </a:rPr>
              <a:t>Cutaneous Respiration - skin</a:t>
            </a:r>
            <a:br>
              <a:rPr lang="en-US" dirty="0" smtClean="0">
                <a:solidFill>
                  <a:srgbClr val="7030A0"/>
                </a:solidFill>
              </a:rPr>
            </a:br>
            <a:r>
              <a:rPr lang="en-US" dirty="0" smtClean="0">
                <a:solidFill>
                  <a:srgbClr val="7030A0"/>
                </a:solidFill>
              </a:rPr>
              <a:t>o The gaseous exchange between the skin of the frog and the external environment -water and air.</a:t>
            </a:r>
            <a:br>
              <a:rPr lang="en-US" dirty="0" smtClean="0">
                <a:solidFill>
                  <a:srgbClr val="7030A0"/>
                </a:solidFill>
              </a:rPr>
            </a:br>
            <a:r>
              <a:rPr lang="en-US" dirty="0" smtClean="0">
                <a:solidFill>
                  <a:srgbClr val="7030A0"/>
                </a:solidFill>
              </a:rPr>
              <a:t>o The skin of the frog is supplied with blood capillaries.</a:t>
            </a:r>
            <a:br>
              <a:rPr lang="en-US" dirty="0" smtClean="0">
                <a:solidFill>
                  <a:srgbClr val="7030A0"/>
                </a:solidFill>
              </a:rPr>
            </a:br>
            <a:r>
              <a:rPr lang="en-US" dirty="0" smtClean="0">
                <a:solidFill>
                  <a:srgbClr val="7030A0"/>
                </a:solidFill>
              </a:rPr>
              <a:t>o The skin contains glands called the cutaneous glands, which secrete mucous. This keeps the skin always moist and retains a thin film of water underneath the surface of the skin. This condition enables the exchange of air between the blood vessels and the outside environment. They also resort to cutaneous respiration when they undergo either hibernation or aestivation.</a:t>
            </a:r>
            <a:r>
              <a:rPr lang="en-US" dirty="0">
                <a:solidFill>
                  <a:srgbClr val="7030A0"/>
                </a:solidFill>
              </a:rPr>
              <a:t/>
            </a:r>
            <a:br>
              <a:rPr lang="en-US" dirty="0">
                <a:solidFill>
                  <a:srgbClr val="7030A0"/>
                </a:solidFill>
              </a:rPr>
            </a:br>
            <a:endParaRPr lang="en-US" dirty="0">
              <a:solidFill>
                <a:srgbClr val="7030A0"/>
              </a:solidFill>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LUNGS</a:t>
            </a:r>
            <a:endParaRPr lang="en-US" dirty="0">
              <a:solidFill>
                <a:srgbClr val="FF0000"/>
              </a:solidFill>
            </a:endParaRPr>
          </a:p>
        </p:txBody>
      </p:sp>
      <p:pic>
        <p:nvPicPr>
          <p:cNvPr id="2050" name="Picture 2"/>
          <p:cNvPicPr>
            <a:picLocks noGrp="1" noChangeAspect="1" noChangeArrowheads="1"/>
          </p:cNvPicPr>
          <p:nvPr>
            <p:ph idx="1"/>
          </p:nvPr>
        </p:nvPicPr>
        <p:blipFill>
          <a:blip r:embed="rId2"/>
          <a:srcRect/>
          <a:stretch>
            <a:fillRect/>
          </a:stretch>
        </p:blipFill>
        <p:spPr bwMode="auto">
          <a:xfrm>
            <a:off x="1676400" y="2057400"/>
            <a:ext cx="5669280" cy="43311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ANATOMY OF  FROG</a:t>
            </a:r>
            <a:endParaRPr lang="en-US" dirty="0">
              <a:solidFill>
                <a:srgbClr val="FF0000"/>
              </a:solidFill>
            </a:endParaRPr>
          </a:p>
        </p:txBody>
      </p:sp>
      <p:pic>
        <p:nvPicPr>
          <p:cNvPr id="3074" name="Picture 2"/>
          <p:cNvPicPr>
            <a:picLocks noGrp="1" noChangeAspect="1" noChangeArrowheads="1"/>
          </p:cNvPicPr>
          <p:nvPr>
            <p:ph idx="1"/>
          </p:nvPr>
        </p:nvPicPr>
        <p:blipFill>
          <a:blip r:embed="rId2"/>
          <a:srcRect/>
          <a:stretch>
            <a:fillRect/>
          </a:stretch>
        </p:blipFill>
        <p:spPr bwMode="auto">
          <a:xfrm>
            <a:off x="1330750" y="1600200"/>
            <a:ext cx="6482499"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Buccal Respiration - mouth</a:t>
            </a:r>
            <a:endParaRPr lang="en-US" dirty="0"/>
          </a:p>
        </p:txBody>
      </p:sp>
      <p:sp>
        <p:nvSpPr>
          <p:cNvPr id="5" name="Content Placeholder 4"/>
          <p:cNvSpPr>
            <a:spLocks noGrp="1"/>
          </p:cNvSpPr>
          <p:nvPr>
            <p:ph idx="1"/>
          </p:nvPr>
        </p:nvSpPr>
        <p:spPr/>
        <p:txBody>
          <a:bodyPr>
            <a:normAutofit fontScale="55000" lnSpcReduction="20000"/>
          </a:bodyPr>
          <a:lstStyle/>
          <a:p>
            <a:r>
              <a:rPr lang="en-US" b="1" dirty="0" smtClean="0"/>
              <a:t>Buccal Respiration - mouth</a:t>
            </a:r>
            <a:r>
              <a:rPr lang="en-US" dirty="0" smtClean="0"/>
              <a:t/>
            </a:r>
            <a:br>
              <a:rPr lang="en-US" dirty="0" smtClean="0"/>
            </a:br>
            <a:r>
              <a:rPr lang="en-US" sz="4500" b="1" dirty="0" smtClean="0">
                <a:latin typeface="Times New Roman" pitchFamily="18" charset="0"/>
                <a:cs typeface="Times New Roman" pitchFamily="18" charset="0"/>
              </a:rPr>
              <a:t>o When the frog floats on the surface of water or while resting on land they respire through the buccal cavity.</a:t>
            </a:r>
            <a:br>
              <a:rPr lang="en-US" sz="4500" b="1" dirty="0" smtClean="0">
                <a:latin typeface="Times New Roman" pitchFamily="18" charset="0"/>
                <a:cs typeface="Times New Roman" pitchFamily="18" charset="0"/>
              </a:rPr>
            </a:br>
            <a:r>
              <a:rPr lang="en-US" sz="4500" b="1" dirty="0" smtClean="0">
                <a:latin typeface="Times New Roman" pitchFamily="18" charset="0"/>
                <a:cs typeface="Times New Roman" pitchFamily="18" charset="0"/>
              </a:rPr>
              <a:t>o Atmospheric air is sucked in through the nasal openings when the floor of buccal cavity is lowered.</a:t>
            </a:r>
            <a:br>
              <a:rPr lang="en-US" sz="4500" b="1" dirty="0" smtClean="0">
                <a:latin typeface="Times New Roman" pitchFamily="18" charset="0"/>
                <a:cs typeface="Times New Roman" pitchFamily="18" charset="0"/>
              </a:rPr>
            </a:br>
            <a:r>
              <a:rPr lang="en-US" sz="4500" b="1" dirty="0" smtClean="0">
                <a:latin typeface="Times New Roman" pitchFamily="18" charset="0"/>
                <a:cs typeface="Times New Roman" pitchFamily="18" charset="0"/>
              </a:rPr>
              <a:t>o In the same manner the air is send out when the cavity rises.</a:t>
            </a:r>
            <a:br>
              <a:rPr lang="en-US" sz="4500" b="1" dirty="0" smtClean="0">
                <a:latin typeface="Times New Roman" pitchFamily="18" charset="0"/>
                <a:cs typeface="Times New Roman" pitchFamily="18" charset="0"/>
              </a:rPr>
            </a:br>
            <a:r>
              <a:rPr lang="en-US" sz="4500" b="1" dirty="0" smtClean="0">
                <a:latin typeface="Times New Roman" pitchFamily="18" charset="0"/>
                <a:cs typeface="Times New Roman" pitchFamily="18" charset="0"/>
              </a:rPr>
              <a:t>o The alternate lowering and rising of the buccal cavity, buccal respiration is bought about.</a:t>
            </a:r>
            <a:br>
              <a:rPr lang="en-US" sz="4500" b="1" dirty="0" smtClean="0">
                <a:latin typeface="Times New Roman" pitchFamily="18" charset="0"/>
                <a:cs typeface="Times New Roman" pitchFamily="18" charset="0"/>
              </a:rPr>
            </a:br>
            <a:r>
              <a:rPr lang="en-US" sz="4500" b="1" dirty="0" smtClean="0">
                <a:latin typeface="Times New Roman" pitchFamily="18" charset="0"/>
                <a:cs typeface="Times New Roman" pitchFamily="18" charset="0"/>
              </a:rPr>
              <a:t>o The buccal respiratory system of the frog accounts for 5% of the oxygen intake.</a:t>
            </a:r>
            <a:br>
              <a:rPr lang="en-US" sz="4500" b="1" dirty="0" smtClean="0">
                <a:latin typeface="Times New Roman" pitchFamily="18" charset="0"/>
                <a:cs typeface="Times New Roman" pitchFamily="18" charset="0"/>
              </a:rPr>
            </a:br>
            <a:r>
              <a:rPr lang="en-US" sz="4500" b="1" dirty="0" smtClean="0">
                <a:latin typeface="Times New Roman" pitchFamily="18" charset="0"/>
                <a:cs typeface="Times New Roman" pitchFamily="18" charset="0"/>
              </a:rPr>
              <a:t/>
            </a:r>
            <a:br>
              <a:rPr lang="en-US" sz="4500" b="1" dirty="0" smtClean="0">
                <a:latin typeface="Times New Roman" pitchFamily="18" charset="0"/>
                <a:cs typeface="Times New Roman" pitchFamily="18" charset="0"/>
              </a:rPr>
            </a:br>
            <a:r>
              <a:rPr lang="en-US" dirty="0"/>
              <a:t/>
            </a:r>
            <a:br>
              <a:rPr lang="en-US" dirty="0"/>
            </a:br>
            <a:r>
              <a:rPr lang="en-US" dirty="0"/>
              <a:t/>
            </a:r>
            <a:br>
              <a:rPr lang="en-US" dirty="0"/>
            </a:br>
            <a:endParaRPr lang="en-US" dirty="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Pulmonary Respiration - lungs</a:t>
            </a: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Pulmonary Respiration - lungs</a:t>
            </a:r>
            <a:r>
              <a:rPr lang="en-US" dirty="0" smtClean="0"/>
              <a:t/>
            </a:r>
            <a:br>
              <a:rPr lang="en-US" dirty="0" smtClean="0"/>
            </a:br>
            <a:r>
              <a:rPr lang="en-US" sz="4000" b="1" dirty="0" smtClean="0">
                <a:latin typeface="Times New Roman" pitchFamily="18" charset="0"/>
                <a:cs typeface="Times New Roman" pitchFamily="18" charset="0"/>
              </a:rPr>
              <a:t>o This type of respiration comprises of: the nasal cavity, buccal cavity, larynx, trachea, a pair of lungs and the alveoli inside them.</a:t>
            </a:r>
            <a:br>
              <a:rPr lang="en-US" sz="4000" b="1"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o The adult frog has very simple, pinkish, sac like organs called lungs. They are not well developed and are placed in the anterior of the frog's body.</a:t>
            </a:r>
            <a:br>
              <a:rPr lang="en-US" sz="4000" b="1"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o The numerous sac like structures inside the lung called the alveoli are richly supplied with blood capillaries. </a:t>
            </a:r>
            <a:br>
              <a:rPr lang="en-US" sz="4000" b="1"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o Pulmonary respiration accounts for 65% of total oxygen intake.</a:t>
            </a:r>
            <a:r>
              <a:rPr lang="en-US" sz="4000" b="1" dirty="0">
                <a:latin typeface="Times New Roman" pitchFamily="18" charset="0"/>
                <a:cs typeface="Times New Roman" pitchFamily="18" charset="0"/>
              </a:rPr>
              <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Read more: </a:t>
            </a:r>
            <a:r>
              <a:rPr lang="en-US" sz="4000" b="1" dirty="0">
                <a:latin typeface="Times New Roman" pitchFamily="18" charset="0"/>
                <a:cs typeface="Times New Roman" pitchFamily="18" charset="0"/>
                <a:hlinkClick r:id="rId2"/>
              </a:rPr>
              <a:t>http://wiki.answers.com/Q/What_is_a_frog's_respiratory_system#ixzz1mFZnJvKE</a:t>
            </a:r>
            <a:r>
              <a:rPr lang="en-US" sz="4000" b="1" dirty="0">
                <a:latin typeface="Times New Roman" pitchFamily="18" charset="0"/>
                <a:cs typeface="Times New Roman" pitchFamily="18" charset="0"/>
              </a:rPr>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30</Words>
  <Application>Microsoft Office PowerPoint</Application>
  <PresentationFormat>On-screen Show (4:3)</PresentationFormat>
  <Paragraphs>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RESPIRATORY SYSTEM </vt:lpstr>
      <vt:lpstr>Cutaneous Respiration - skin</vt:lpstr>
      <vt:lpstr>LUNGS</vt:lpstr>
      <vt:lpstr>ANATOMY OF  FROG</vt:lpstr>
      <vt:lpstr>Buccal Respiration - mouth</vt:lpstr>
      <vt:lpstr>Pulmonary Respiration - lungs</vt:lpstr>
    </vt:vector>
  </TitlesOfParts>
  <Company>Sangola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RESPIRATORY SYSTEM </dc:title>
  <dc:creator>VMS</dc:creator>
  <cp:lastModifiedBy>VMS</cp:lastModifiedBy>
  <cp:revision>9</cp:revision>
  <dcterms:created xsi:type="dcterms:W3CDTF">2012-02-13T08:41:18Z</dcterms:created>
  <dcterms:modified xsi:type="dcterms:W3CDTF">2012-02-16T08:09:25Z</dcterms:modified>
</cp:coreProperties>
</file>